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28" r:id="rId3"/>
    <p:sldId id="429" r:id="rId4"/>
    <p:sldId id="425" r:id="rId5"/>
    <p:sldId id="426" r:id="rId6"/>
    <p:sldId id="427" r:id="rId7"/>
    <p:sldId id="257" r:id="rId8"/>
    <p:sldId id="260" r:id="rId9"/>
    <p:sldId id="396" r:id="rId10"/>
    <p:sldId id="350" r:id="rId11"/>
    <p:sldId id="399" r:id="rId12"/>
    <p:sldId id="400" r:id="rId13"/>
    <p:sldId id="402" r:id="rId14"/>
    <p:sldId id="418" r:id="rId15"/>
    <p:sldId id="403" r:id="rId16"/>
    <p:sldId id="405" r:id="rId17"/>
    <p:sldId id="404" r:id="rId18"/>
    <p:sldId id="406" r:id="rId19"/>
    <p:sldId id="413" r:id="rId20"/>
    <p:sldId id="343" r:id="rId21"/>
    <p:sldId id="407" r:id="rId22"/>
    <p:sldId id="415" r:id="rId23"/>
    <p:sldId id="408" r:id="rId24"/>
    <p:sldId id="409" r:id="rId25"/>
    <p:sldId id="410" r:id="rId26"/>
    <p:sldId id="411" r:id="rId27"/>
    <p:sldId id="412" r:id="rId28"/>
    <p:sldId id="414" r:id="rId29"/>
    <p:sldId id="417" r:id="rId30"/>
    <p:sldId id="416" r:id="rId31"/>
    <p:sldId id="395" r:id="rId32"/>
    <p:sldId id="386" r:id="rId33"/>
    <p:sldId id="43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8E48E0-542B-4CC8-ADBB-7B0C60993AFB}" type="doc">
      <dgm:prSet loTypeId="urn:microsoft.com/office/officeart/2016/7/layout/BasicProcessNew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B9F258-C2ED-488B-92A5-7C727CFB8AC4}">
      <dgm:prSet/>
      <dgm:spPr/>
      <dgm:t>
        <a:bodyPr/>
        <a:lstStyle/>
        <a:p>
          <a:r>
            <a:rPr lang="en-US" b="1" dirty="0"/>
            <a:t>ASK</a:t>
          </a:r>
        </a:p>
      </dgm:t>
    </dgm:pt>
    <dgm:pt modelId="{6FA81E45-CDD0-4C45-A960-0DA7F50021C0}" type="parTrans" cxnId="{BBC3F074-1305-42A5-8DEC-39C0AF23E43B}">
      <dgm:prSet/>
      <dgm:spPr/>
      <dgm:t>
        <a:bodyPr/>
        <a:lstStyle/>
        <a:p>
          <a:endParaRPr lang="en-US"/>
        </a:p>
      </dgm:t>
    </dgm:pt>
    <dgm:pt modelId="{C5E186F7-43B0-4468-8D3B-30318D56D989}" type="sibTrans" cxnId="{BBC3F074-1305-42A5-8DEC-39C0AF23E43B}">
      <dgm:prSet/>
      <dgm:spPr/>
      <dgm:t>
        <a:bodyPr/>
        <a:lstStyle/>
        <a:p>
          <a:endParaRPr lang="en-US"/>
        </a:p>
      </dgm:t>
    </dgm:pt>
    <dgm:pt modelId="{39BCA9E3-652F-4BBD-99CB-73C53DEDCFF7}">
      <dgm:prSet/>
      <dgm:spPr/>
      <dgm:t>
        <a:bodyPr/>
        <a:lstStyle/>
        <a:p>
          <a:r>
            <a:rPr lang="en-US" dirty="0"/>
            <a:t>Easy to </a:t>
          </a:r>
          <a:r>
            <a:rPr lang="en-US" b="1" dirty="0"/>
            <a:t>give</a:t>
          </a:r>
        </a:p>
      </dgm:t>
    </dgm:pt>
    <dgm:pt modelId="{7ADE27D6-44C0-44CC-BEEE-76E33CCB4030}" type="parTrans" cxnId="{28C6EE6D-B881-44DC-9392-979F613B7B35}">
      <dgm:prSet/>
      <dgm:spPr/>
      <dgm:t>
        <a:bodyPr/>
        <a:lstStyle/>
        <a:p>
          <a:endParaRPr lang="en-US"/>
        </a:p>
      </dgm:t>
    </dgm:pt>
    <dgm:pt modelId="{C67BED12-745C-4637-8AE8-427BE12A7C16}" type="sibTrans" cxnId="{28C6EE6D-B881-44DC-9392-979F613B7B35}">
      <dgm:prSet/>
      <dgm:spPr/>
      <dgm:t>
        <a:bodyPr/>
        <a:lstStyle/>
        <a:p>
          <a:endParaRPr lang="en-US"/>
        </a:p>
      </dgm:t>
    </dgm:pt>
    <dgm:pt modelId="{3C56346F-EC70-455A-8685-309E37ABEFF6}">
      <dgm:prSet/>
      <dgm:spPr/>
      <dgm:t>
        <a:bodyPr/>
        <a:lstStyle/>
        <a:p>
          <a:r>
            <a:rPr lang="en-US" dirty="0"/>
            <a:t>Quick </a:t>
          </a:r>
          <a:r>
            <a:rPr lang="en-US" b="1" dirty="0"/>
            <a:t>Thank You</a:t>
          </a:r>
        </a:p>
      </dgm:t>
    </dgm:pt>
    <dgm:pt modelId="{B7029BA9-724B-4924-84DB-210A037F68C3}" type="parTrans" cxnId="{70BDD938-2179-46BD-B3A3-3EAC4AB1CE58}">
      <dgm:prSet/>
      <dgm:spPr/>
      <dgm:t>
        <a:bodyPr/>
        <a:lstStyle/>
        <a:p>
          <a:endParaRPr lang="en-US"/>
        </a:p>
      </dgm:t>
    </dgm:pt>
    <dgm:pt modelId="{E6F14B3F-CFC9-4833-A945-3E9AE2BD59AE}" type="sibTrans" cxnId="{70BDD938-2179-46BD-B3A3-3EAC4AB1CE58}">
      <dgm:prSet/>
      <dgm:spPr/>
      <dgm:t>
        <a:bodyPr/>
        <a:lstStyle/>
        <a:p>
          <a:endParaRPr lang="en-US"/>
        </a:p>
      </dgm:t>
    </dgm:pt>
    <dgm:pt modelId="{BC3A5AD6-218A-44E4-B127-C8FF61C3502A}">
      <dgm:prSet/>
      <dgm:spPr/>
      <dgm:t>
        <a:bodyPr/>
        <a:lstStyle/>
        <a:p>
          <a:r>
            <a:rPr lang="en-US" dirty="0"/>
            <a:t>WELCOME Packet</a:t>
          </a:r>
        </a:p>
      </dgm:t>
    </dgm:pt>
    <dgm:pt modelId="{FBC2B6BD-CE06-451D-AC4F-19A2DC581F21}" type="parTrans" cxnId="{1115DD1C-0505-4B13-94DE-C677F2303962}">
      <dgm:prSet/>
      <dgm:spPr/>
      <dgm:t>
        <a:bodyPr/>
        <a:lstStyle/>
        <a:p>
          <a:endParaRPr lang="en-US"/>
        </a:p>
      </dgm:t>
    </dgm:pt>
    <dgm:pt modelId="{A8B0875E-231D-46E5-A15C-4933FC78C515}" type="sibTrans" cxnId="{1115DD1C-0505-4B13-94DE-C677F2303962}">
      <dgm:prSet/>
      <dgm:spPr/>
      <dgm:t>
        <a:bodyPr/>
        <a:lstStyle/>
        <a:p>
          <a:endParaRPr lang="en-US"/>
        </a:p>
      </dgm:t>
    </dgm:pt>
    <dgm:pt modelId="{8A152D0C-0081-41C0-B2F9-B135E591E59A}">
      <dgm:prSet/>
      <dgm:spPr/>
      <dgm:t>
        <a:bodyPr/>
        <a:lstStyle/>
        <a:p>
          <a:r>
            <a:rPr lang="en-US" b="1" dirty="0"/>
            <a:t>REPORT</a:t>
          </a:r>
        </a:p>
      </dgm:t>
    </dgm:pt>
    <dgm:pt modelId="{2291CD70-3916-4BF9-96D2-04875A16ED99}" type="parTrans" cxnId="{607F03A0-0A73-4CB8-A829-56911D05EEF8}">
      <dgm:prSet/>
      <dgm:spPr/>
      <dgm:t>
        <a:bodyPr/>
        <a:lstStyle/>
        <a:p>
          <a:endParaRPr lang="en-US"/>
        </a:p>
      </dgm:t>
    </dgm:pt>
    <dgm:pt modelId="{E8A3587A-20E1-4A3A-BDF9-87B8981DD7AD}" type="sibTrans" cxnId="{607F03A0-0A73-4CB8-A829-56911D05EEF8}">
      <dgm:prSet/>
      <dgm:spPr/>
      <dgm:t>
        <a:bodyPr/>
        <a:lstStyle/>
        <a:p>
          <a:endParaRPr lang="en-US"/>
        </a:p>
      </dgm:t>
    </dgm:pt>
    <dgm:pt modelId="{8FCAF346-9966-44FA-B730-E07C21EA0D5F}">
      <dgm:prSet/>
      <dgm:spPr/>
      <dgm:t>
        <a:bodyPr/>
        <a:lstStyle/>
        <a:p>
          <a:r>
            <a:rPr lang="en-US" dirty="0"/>
            <a:t>Celebrate</a:t>
          </a:r>
        </a:p>
      </dgm:t>
    </dgm:pt>
    <dgm:pt modelId="{4BAD04FD-AB0F-4B8E-9899-1B20DD71BC98}" type="parTrans" cxnId="{49A283E9-63E1-4B57-B97B-A52F8DF5C21A}">
      <dgm:prSet/>
      <dgm:spPr/>
      <dgm:t>
        <a:bodyPr/>
        <a:lstStyle/>
        <a:p>
          <a:endParaRPr lang="en-US"/>
        </a:p>
      </dgm:t>
    </dgm:pt>
    <dgm:pt modelId="{4193F32E-0DAA-45E9-B91D-EF0CC45C9862}" type="sibTrans" cxnId="{49A283E9-63E1-4B57-B97B-A52F8DF5C21A}">
      <dgm:prSet/>
      <dgm:spPr/>
      <dgm:t>
        <a:bodyPr/>
        <a:lstStyle/>
        <a:p>
          <a:endParaRPr lang="en-US"/>
        </a:p>
      </dgm:t>
    </dgm:pt>
    <dgm:pt modelId="{1A6B663F-DA33-4D59-A007-CF576206299B}">
      <dgm:prSet/>
      <dgm:spPr/>
      <dgm:t>
        <a:bodyPr/>
        <a:lstStyle/>
        <a:p>
          <a:r>
            <a:rPr lang="en-US" b="1" dirty="0"/>
            <a:t>ASK</a:t>
          </a:r>
          <a:r>
            <a:rPr lang="en-US" dirty="0"/>
            <a:t> Again</a:t>
          </a:r>
        </a:p>
      </dgm:t>
    </dgm:pt>
    <dgm:pt modelId="{010BF0B3-86EE-43FF-A625-0BC894D14928}" type="parTrans" cxnId="{D3A3F2AB-EBD9-40BC-9871-2AE80C4AC520}">
      <dgm:prSet/>
      <dgm:spPr/>
      <dgm:t>
        <a:bodyPr/>
        <a:lstStyle/>
        <a:p>
          <a:endParaRPr lang="en-US"/>
        </a:p>
      </dgm:t>
    </dgm:pt>
    <dgm:pt modelId="{3AE8B60D-F702-4AEB-B26E-3E3793944C02}" type="sibTrans" cxnId="{D3A3F2AB-EBD9-40BC-9871-2AE80C4AC520}">
      <dgm:prSet/>
      <dgm:spPr/>
      <dgm:t>
        <a:bodyPr/>
        <a:lstStyle/>
        <a:p>
          <a:endParaRPr lang="en-US"/>
        </a:p>
      </dgm:t>
    </dgm:pt>
    <dgm:pt modelId="{64BFEBB9-B353-4DCC-BD31-B65F0A2BBDFB}" type="pres">
      <dgm:prSet presAssocID="{0E8E48E0-542B-4CC8-ADBB-7B0C60993AFB}" presName="Name0" presStyleCnt="0">
        <dgm:presLayoutVars>
          <dgm:dir/>
          <dgm:resizeHandles val="exact"/>
        </dgm:presLayoutVars>
      </dgm:prSet>
      <dgm:spPr/>
    </dgm:pt>
    <dgm:pt modelId="{B09653F5-39AF-498C-881F-D507918C6C32}" type="pres">
      <dgm:prSet presAssocID="{62B9F258-C2ED-488B-92A5-7C727CFB8AC4}" presName="node" presStyleLbl="node1" presStyleIdx="0" presStyleCnt="13">
        <dgm:presLayoutVars>
          <dgm:bulletEnabled val="1"/>
        </dgm:presLayoutVars>
      </dgm:prSet>
      <dgm:spPr/>
    </dgm:pt>
    <dgm:pt modelId="{0DB62A8F-6888-432D-9F45-44A1119AA3E4}" type="pres">
      <dgm:prSet presAssocID="{C5E186F7-43B0-4468-8D3B-30318D56D989}" presName="sibTransSpacerBeforeConnector" presStyleCnt="0"/>
      <dgm:spPr/>
    </dgm:pt>
    <dgm:pt modelId="{17EBC37E-3C03-422B-ADAB-10B28B6D4851}" type="pres">
      <dgm:prSet presAssocID="{C5E186F7-43B0-4468-8D3B-30318D56D989}" presName="sibTrans" presStyleLbl="node1" presStyleIdx="1" presStyleCnt="13"/>
      <dgm:spPr/>
    </dgm:pt>
    <dgm:pt modelId="{D603A109-E7B4-4FAE-99B3-7998BA0CC9C7}" type="pres">
      <dgm:prSet presAssocID="{C5E186F7-43B0-4468-8D3B-30318D56D989}" presName="sibTransSpacerAfterConnector" presStyleCnt="0"/>
      <dgm:spPr/>
    </dgm:pt>
    <dgm:pt modelId="{0F66B5AE-9E3F-4EF1-94F4-8E1431C1B407}" type="pres">
      <dgm:prSet presAssocID="{39BCA9E3-652F-4BBD-99CB-73C53DEDCFF7}" presName="node" presStyleLbl="node1" presStyleIdx="2" presStyleCnt="13">
        <dgm:presLayoutVars>
          <dgm:bulletEnabled val="1"/>
        </dgm:presLayoutVars>
      </dgm:prSet>
      <dgm:spPr/>
    </dgm:pt>
    <dgm:pt modelId="{8F3C792F-BD0B-41F7-81CF-050D1B366A27}" type="pres">
      <dgm:prSet presAssocID="{C67BED12-745C-4637-8AE8-427BE12A7C16}" presName="sibTransSpacerBeforeConnector" presStyleCnt="0"/>
      <dgm:spPr/>
    </dgm:pt>
    <dgm:pt modelId="{CCD7AFAA-3B1F-407D-AEE6-ED9CAD23F6E6}" type="pres">
      <dgm:prSet presAssocID="{C67BED12-745C-4637-8AE8-427BE12A7C16}" presName="sibTrans" presStyleLbl="node1" presStyleIdx="3" presStyleCnt="13"/>
      <dgm:spPr/>
    </dgm:pt>
    <dgm:pt modelId="{F0CBCDA3-F659-4353-858D-706488414BBF}" type="pres">
      <dgm:prSet presAssocID="{C67BED12-745C-4637-8AE8-427BE12A7C16}" presName="sibTransSpacerAfterConnector" presStyleCnt="0"/>
      <dgm:spPr/>
    </dgm:pt>
    <dgm:pt modelId="{B8DB2CA0-E19D-4C89-A3B3-BFBEB59C71EE}" type="pres">
      <dgm:prSet presAssocID="{3C56346F-EC70-455A-8685-309E37ABEFF6}" presName="node" presStyleLbl="node1" presStyleIdx="4" presStyleCnt="13">
        <dgm:presLayoutVars>
          <dgm:bulletEnabled val="1"/>
        </dgm:presLayoutVars>
      </dgm:prSet>
      <dgm:spPr/>
    </dgm:pt>
    <dgm:pt modelId="{34FA82A4-673C-4164-A1CA-889C5CBE8C97}" type="pres">
      <dgm:prSet presAssocID="{E6F14B3F-CFC9-4833-A945-3E9AE2BD59AE}" presName="sibTransSpacerBeforeConnector" presStyleCnt="0"/>
      <dgm:spPr/>
    </dgm:pt>
    <dgm:pt modelId="{72D602CC-E9A4-4AFA-B1ED-CA0AB93D7AB0}" type="pres">
      <dgm:prSet presAssocID="{E6F14B3F-CFC9-4833-A945-3E9AE2BD59AE}" presName="sibTrans" presStyleLbl="node1" presStyleIdx="5" presStyleCnt="13"/>
      <dgm:spPr/>
    </dgm:pt>
    <dgm:pt modelId="{70FAF58D-2BB0-4489-AFA6-6CA9A19E6FE9}" type="pres">
      <dgm:prSet presAssocID="{E6F14B3F-CFC9-4833-A945-3E9AE2BD59AE}" presName="sibTransSpacerAfterConnector" presStyleCnt="0"/>
      <dgm:spPr/>
    </dgm:pt>
    <dgm:pt modelId="{3744FA35-213F-4582-8873-6104E5CF0615}" type="pres">
      <dgm:prSet presAssocID="{BC3A5AD6-218A-44E4-B127-C8FF61C3502A}" presName="node" presStyleLbl="node1" presStyleIdx="6" presStyleCnt="13">
        <dgm:presLayoutVars>
          <dgm:bulletEnabled val="1"/>
        </dgm:presLayoutVars>
      </dgm:prSet>
      <dgm:spPr/>
    </dgm:pt>
    <dgm:pt modelId="{469BB119-F8B2-40B0-AE11-327DB7BFFE03}" type="pres">
      <dgm:prSet presAssocID="{A8B0875E-231D-46E5-A15C-4933FC78C515}" presName="sibTransSpacerBeforeConnector" presStyleCnt="0"/>
      <dgm:spPr/>
    </dgm:pt>
    <dgm:pt modelId="{D5355937-EF79-4947-93CB-207619C1DD54}" type="pres">
      <dgm:prSet presAssocID="{A8B0875E-231D-46E5-A15C-4933FC78C515}" presName="sibTrans" presStyleLbl="node1" presStyleIdx="7" presStyleCnt="13"/>
      <dgm:spPr/>
    </dgm:pt>
    <dgm:pt modelId="{AC8777AB-78D9-4677-B36D-EDD3D8AE8EF2}" type="pres">
      <dgm:prSet presAssocID="{A8B0875E-231D-46E5-A15C-4933FC78C515}" presName="sibTransSpacerAfterConnector" presStyleCnt="0"/>
      <dgm:spPr/>
    </dgm:pt>
    <dgm:pt modelId="{5DE36693-6F75-4618-8245-8EB4D8D3C065}" type="pres">
      <dgm:prSet presAssocID="{8A152D0C-0081-41C0-B2F9-B135E591E59A}" presName="node" presStyleLbl="node1" presStyleIdx="8" presStyleCnt="13">
        <dgm:presLayoutVars>
          <dgm:bulletEnabled val="1"/>
        </dgm:presLayoutVars>
      </dgm:prSet>
      <dgm:spPr/>
    </dgm:pt>
    <dgm:pt modelId="{F17EE1D3-A2FF-4153-9D3D-E865B0B679E4}" type="pres">
      <dgm:prSet presAssocID="{E8A3587A-20E1-4A3A-BDF9-87B8981DD7AD}" presName="sibTransSpacerBeforeConnector" presStyleCnt="0"/>
      <dgm:spPr/>
    </dgm:pt>
    <dgm:pt modelId="{D12421DE-FAF0-48DE-ABE9-DF88F226B54B}" type="pres">
      <dgm:prSet presAssocID="{E8A3587A-20E1-4A3A-BDF9-87B8981DD7AD}" presName="sibTrans" presStyleLbl="node1" presStyleIdx="9" presStyleCnt="13"/>
      <dgm:spPr/>
    </dgm:pt>
    <dgm:pt modelId="{49FC948E-08B3-40DC-8390-813CB10908FA}" type="pres">
      <dgm:prSet presAssocID="{E8A3587A-20E1-4A3A-BDF9-87B8981DD7AD}" presName="sibTransSpacerAfterConnector" presStyleCnt="0"/>
      <dgm:spPr/>
    </dgm:pt>
    <dgm:pt modelId="{7D847445-4ACB-42EA-985E-77CF68D8F6FE}" type="pres">
      <dgm:prSet presAssocID="{8FCAF346-9966-44FA-B730-E07C21EA0D5F}" presName="node" presStyleLbl="node1" presStyleIdx="10" presStyleCnt="13">
        <dgm:presLayoutVars>
          <dgm:bulletEnabled val="1"/>
        </dgm:presLayoutVars>
      </dgm:prSet>
      <dgm:spPr/>
    </dgm:pt>
    <dgm:pt modelId="{E7F56941-5610-4F7F-B921-305D4BC284DF}" type="pres">
      <dgm:prSet presAssocID="{4193F32E-0DAA-45E9-B91D-EF0CC45C9862}" presName="sibTransSpacerBeforeConnector" presStyleCnt="0"/>
      <dgm:spPr/>
    </dgm:pt>
    <dgm:pt modelId="{DAC651F4-584D-400A-8E12-A1D1BCFE121D}" type="pres">
      <dgm:prSet presAssocID="{4193F32E-0DAA-45E9-B91D-EF0CC45C9862}" presName="sibTrans" presStyleLbl="node1" presStyleIdx="11" presStyleCnt="13"/>
      <dgm:spPr/>
    </dgm:pt>
    <dgm:pt modelId="{01150A0D-A96E-49A1-8341-85A545C56C26}" type="pres">
      <dgm:prSet presAssocID="{4193F32E-0DAA-45E9-B91D-EF0CC45C9862}" presName="sibTransSpacerAfterConnector" presStyleCnt="0"/>
      <dgm:spPr/>
    </dgm:pt>
    <dgm:pt modelId="{B1D08BDB-157A-401A-8721-241E20AB1D58}" type="pres">
      <dgm:prSet presAssocID="{1A6B663F-DA33-4D59-A007-CF576206299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5D45306-FF37-4B70-A9DE-76F47032245D}" type="presOf" srcId="{8A152D0C-0081-41C0-B2F9-B135E591E59A}" destId="{5DE36693-6F75-4618-8245-8EB4D8D3C065}" srcOrd="0" destOrd="0" presId="urn:microsoft.com/office/officeart/2016/7/layout/BasicProcessNew"/>
    <dgm:cxn modelId="{0A0CC313-42CE-42D1-97C3-99654DF59CF2}" type="presOf" srcId="{39BCA9E3-652F-4BBD-99CB-73C53DEDCFF7}" destId="{0F66B5AE-9E3F-4EF1-94F4-8E1431C1B407}" srcOrd="0" destOrd="0" presId="urn:microsoft.com/office/officeart/2016/7/layout/BasicProcessNew"/>
    <dgm:cxn modelId="{274F4C15-6D66-4253-AD3B-2EF7F2ABBFD7}" type="presOf" srcId="{E6F14B3F-CFC9-4833-A945-3E9AE2BD59AE}" destId="{72D602CC-E9A4-4AFA-B1ED-CA0AB93D7AB0}" srcOrd="0" destOrd="0" presId="urn:microsoft.com/office/officeart/2016/7/layout/BasicProcessNew"/>
    <dgm:cxn modelId="{1115DD1C-0505-4B13-94DE-C677F2303962}" srcId="{0E8E48E0-542B-4CC8-ADBB-7B0C60993AFB}" destId="{BC3A5AD6-218A-44E4-B127-C8FF61C3502A}" srcOrd="3" destOrd="0" parTransId="{FBC2B6BD-CE06-451D-AC4F-19A2DC581F21}" sibTransId="{A8B0875E-231D-46E5-A15C-4933FC78C515}"/>
    <dgm:cxn modelId="{AA62CD1D-F391-4CDC-A656-66B9209B7379}" type="presOf" srcId="{1A6B663F-DA33-4D59-A007-CF576206299B}" destId="{B1D08BDB-157A-401A-8721-241E20AB1D58}" srcOrd="0" destOrd="0" presId="urn:microsoft.com/office/officeart/2016/7/layout/BasicProcessNew"/>
    <dgm:cxn modelId="{7B4BAF26-F122-4B3F-B97A-CF9DF69F3470}" type="presOf" srcId="{8FCAF346-9966-44FA-B730-E07C21EA0D5F}" destId="{7D847445-4ACB-42EA-985E-77CF68D8F6FE}" srcOrd="0" destOrd="0" presId="urn:microsoft.com/office/officeart/2016/7/layout/BasicProcessNew"/>
    <dgm:cxn modelId="{1877D72E-8854-49A3-874C-F5341A6E1590}" type="presOf" srcId="{BC3A5AD6-218A-44E4-B127-C8FF61C3502A}" destId="{3744FA35-213F-4582-8873-6104E5CF0615}" srcOrd="0" destOrd="0" presId="urn:microsoft.com/office/officeart/2016/7/layout/BasicProcessNew"/>
    <dgm:cxn modelId="{70BDD938-2179-46BD-B3A3-3EAC4AB1CE58}" srcId="{0E8E48E0-542B-4CC8-ADBB-7B0C60993AFB}" destId="{3C56346F-EC70-455A-8685-309E37ABEFF6}" srcOrd="2" destOrd="0" parTransId="{B7029BA9-724B-4924-84DB-210A037F68C3}" sibTransId="{E6F14B3F-CFC9-4833-A945-3E9AE2BD59AE}"/>
    <dgm:cxn modelId="{A8B86A40-A5AD-45DA-A42D-98C04B751B18}" type="presOf" srcId="{62B9F258-C2ED-488B-92A5-7C727CFB8AC4}" destId="{B09653F5-39AF-498C-881F-D507918C6C32}" srcOrd="0" destOrd="0" presId="urn:microsoft.com/office/officeart/2016/7/layout/BasicProcessNew"/>
    <dgm:cxn modelId="{28C6EE6D-B881-44DC-9392-979F613B7B35}" srcId="{0E8E48E0-542B-4CC8-ADBB-7B0C60993AFB}" destId="{39BCA9E3-652F-4BBD-99CB-73C53DEDCFF7}" srcOrd="1" destOrd="0" parTransId="{7ADE27D6-44C0-44CC-BEEE-76E33CCB4030}" sibTransId="{C67BED12-745C-4637-8AE8-427BE12A7C16}"/>
    <dgm:cxn modelId="{0C8D0F51-3929-4C87-9F74-E27D61D8925C}" type="presOf" srcId="{3C56346F-EC70-455A-8685-309E37ABEFF6}" destId="{B8DB2CA0-E19D-4C89-A3B3-BFBEB59C71EE}" srcOrd="0" destOrd="0" presId="urn:microsoft.com/office/officeart/2016/7/layout/BasicProcessNew"/>
    <dgm:cxn modelId="{F1E8A254-CDAA-4AF6-854C-73B382E17529}" type="presOf" srcId="{0E8E48E0-542B-4CC8-ADBB-7B0C60993AFB}" destId="{64BFEBB9-B353-4DCC-BD31-B65F0A2BBDFB}" srcOrd="0" destOrd="0" presId="urn:microsoft.com/office/officeart/2016/7/layout/BasicProcessNew"/>
    <dgm:cxn modelId="{BBC3F074-1305-42A5-8DEC-39C0AF23E43B}" srcId="{0E8E48E0-542B-4CC8-ADBB-7B0C60993AFB}" destId="{62B9F258-C2ED-488B-92A5-7C727CFB8AC4}" srcOrd="0" destOrd="0" parTransId="{6FA81E45-CDD0-4C45-A960-0DA7F50021C0}" sibTransId="{C5E186F7-43B0-4468-8D3B-30318D56D989}"/>
    <dgm:cxn modelId="{2A48177C-9B74-439D-AF04-CB8403B03833}" type="presOf" srcId="{A8B0875E-231D-46E5-A15C-4933FC78C515}" destId="{D5355937-EF79-4947-93CB-207619C1DD54}" srcOrd="0" destOrd="0" presId="urn:microsoft.com/office/officeart/2016/7/layout/BasicProcessNew"/>
    <dgm:cxn modelId="{607F03A0-0A73-4CB8-A829-56911D05EEF8}" srcId="{0E8E48E0-542B-4CC8-ADBB-7B0C60993AFB}" destId="{8A152D0C-0081-41C0-B2F9-B135E591E59A}" srcOrd="4" destOrd="0" parTransId="{2291CD70-3916-4BF9-96D2-04875A16ED99}" sibTransId="{E8A3587A-20E1-4A3A-BDF9-87B8981DD7AD}"/>
    <dgm:cxn modelId="{750C94A7-453D-4AF7-AA3B-C0AF46404FC1}" type="presOf" srcId="{4193F32E-0DAA-45E9-B91D-EF0CC45C9862}" destId="{DAC651F4-584D-400A-8E12-A1D1BCFE121D}" srcOrd="0" destOrd="0" presId="urn:microsoft.com/office/officeart/2016/7/layout/BasicProcessNew"/>
    <dgm:cxn modelId="{D3A3F2AB-EBD9-40BC-9871-2AE80C4AC520}" srcId="{0E8E48E0-542B-4CC8-ADBB-7B0C60993AFB}" destId="{1A6B663F-DA33-4D59-A007-CF576206299B}" srcOrd="6" destOrd="0" parTransId="{010BF0B3-86EE-43FF-A625-0BC894D14928}" sibTransId="{3AE8B60D-F702-4AEB-B26E-3E3793944C02}"/>
    <dgm:cxn modelId="{3F0467BD-06D2-4A66-A733-AC954A3BA536}" type="presOf" srcId="{C5E186F7-43B0-4468-8D3B-30318D56D989}" destId="{17EBC37E-3C03-422B-ADAB-10B28B6D4851}" srcOrd="0" destOrd="0" presId="urn:microsoft.com/office/officeart/2016/7/layout/BasicProcessNew"/>
    <dgm:cxn modelId="{280AF7D2-97E9-44A9-96A8-148E1B8AF881}" type="presOf" srcId="{C67BED12-745C-4637-8AE8-427BE12A7C16}" destId="{CCD7AFAA-3B1F-407D-AEE6-ED9CAD23F6E6}" srcOrd="0" destOrd="0" presId="urn:microsoft.com/office/officeart/2016/7/layout/BasicProcessNew"/>
    <dgm:cxn modelId="{A62602D4-250E-411C-B4EE-40730E672F7B}" type="presOf" srcId="{E8A3587A-20E1-4A3A-BDF9-87B8981DD7AD}" destId="{D12421DE-FAF0-48DE-ABE9-DF88F226B54B}" srcOrd="0" destOrd="0" presId="urn:microsoft.com/office/officeart/2016/7/layout/BasicProcessNew"/>
    <dgm:cxn modelId="{49A283E9-63E1-4B57-B97B-A52F8DF5C21A}" srcId="{0E8E48E0-542B-4CC8-ADBB-7B0C60993AFB}" destId="{8FCAF346-9966-44FA-B730-E07C21EA0D5F}" srcOrd="5" destOrd="0" parTransId="{4BAD04FD-AB0F-4B8E-9899-1B20DD71BC98}" sibTransId="{4193F32E-0DAA-45E9-B91D-EF0CC45C9862}"/>
    <dgm:cxn modelId="{9C2874E2-E7E1-43D7-9CD5-35EAB97ABA88}" type="presParOf" srcId="{64BFEBB9-B353-4DCC-BD31-B65F0A2BBDFB}" destId="{B09653F5-39AF-498C-881F-D507918C6C32}" srcOrd="0" destOrd="0" presId="urn:microsoft.com/office/officeart/2016/7/layout/BasicProcessNew"/>
    <dgm:cxn modelId="{DB87799D-028F-4C82-8668-86B79269ED41}" type="presParOf" srcId="{64BFEBB9-B353-4DCC-BD31-B65F0A2BBDFB}" destId="{0DB62A8F-6888-432D-9F45-44A1119AA3E4}" srcOrd="1" destOrd="0" presId="urn:microsoft.com/office/officeart/2016/7/layout/BasicProcessNew"/>
    <dgm:cxn modelId="{52772AD2-A5BF-4893-8B61-C15C50571345}" type="presParOf" srcId="{64BFEBB9-B353-4DCC-BD31-B65F0A2BBDFB}" destId="{17EBC37E-3C03-422B-ADAB-10B28B6D4851}" srcOrd="2" destOrd="0" presId="urn:microsoft.com/office/officeart/2016/7/layout/BasicProcessNew"/>
    <dgm:cxn modelId="{30AED7E9-DF44-4B7F-BB1D-EF41002AF27F}" type="presParOf" srcId="{64BFEBB9-B353-4DCC-BD31-B65F0A2BBDFB}" destId="{D603A109-E7B4-4FAE-99B3-7998BA0CC9C7}" srcOrd="3" destOrd="0" presId="urn:microsoft.com/office/officeart/2016/7/layout/BasicProcessNew"/>
    <dgm:cxn modelId="{7E66F94D-1F5A-4FAE-9058-4E5975D99B05}" type="presParOf" srcId="{64BFEBB9-B353-4DCC-BD31-B65F0A2BBDFB}" destId="{0F66B5AE-9E3F-4EF1-94F4-8E1431C1B407}" srcOrd="4" destOrd="0" presId="urn:microsoft.com/office/officeart/2016/7/layout/BasicProcessNew"/>
    <dgm:cxn modelId="{9C21D393-119A-44EC-83C1-48A65A3BED2C}" type="presParOf" srcId="{64BFEBB9-B353-4DCC-BD31-B65F0A2BBDFB}" destId="{8F3C792F-BD0B-41F7-81CF-050D1B366A27}" srcOrd="5" destOrd="0" presId="urn:microsoft.com/office/officeart/2016/7/layout/BasicProcessNew"/>
    <dgm:cxn modelId="{527122ED-4C2E-4E16-8385-FE03FAD13A9B}" type="presParOf" srcId="{64BFEBB9-B353-4DCC-BD31-B65F0A2BBDFB}" destId="{CCD7AFAA-3B1F-407D-AEE6-ED9CAD23F6E6}" srcOrd="6" destOrd="0" presId="urn:microsoft.com/office/officeart/2016/7/layout/BasicProcessNew"/>
    <dgm:cxn modelId="{ABF28972-C166-42B0-99E2-FC7E38E46ED7}" type="presParOf" srcId="{64BFEBB9-B353-4DCC-BD31-B65F0A2BBDFB}" destId="{F0CBCDA3-F659-4353-858D-706488414BBF}" srcOrd="7" destOrd="0" presId="urn:microsoft.com/office/officeart/2016/7/layout/BasicProcessNew"/>
    <dgm:cxn modelId="{C16987A7-0C38-4D1D-92F8-215ACD05CF29}" type="presParOf" srcId="{64BFEBB9-B353-4DCC-BD31-B65F0A2BBDFB}" destId="{B8DB2CA0-E19D-4C89-A3B3-BFBEB59C71EE}" srcOrd="8" destOrd="0" presId="urn:microsoft.com/office/officeart/2016/7/layout/BasicProcessNew"/>
    <dgm:cxn modelId="{BC618C4F-34D4-4ECF-BED3-FFA8BEBF96E1}" type="presParOf" srcId="{64BFEBB9-B353-4DCC-BD31-B65F0A2BBDFB}" destId="{34FA82A4-673C-4164-A1CA-889C5CBE8C97}" srcOrd="9" destOrd="0" presId="urn:microsoft.com/office/officeart/2016/7/layout/BasicProcessNew"/>
    <dgm:cxn modelId="{E9F94318-A0F7-4577-9FD8-25E6BB98E6FA}" type="presParOf" srcId="{64BFEBB9-B353-4DCC-BD31-B65F0A2BBDFB}" destId="{72D602CC-E9A4-4AFA-B1ED-CA0AB93D7AB0}" srcOrd="10" destOrd="0" presId="urn:microsoft.com/office/officeart/2016/7/layout/BasicProcessNew"/>
    <dgm:cxn modelId="{9B1492A4-EF76-49AC-8864-BEA51FE576A6}" type="presParOf" srcId="{64BFEBB9-B353-4DCC-BD31-B65F0A2BBDFB}" destId="{70FAF58D-2BB0-4489-AFA6-6CA9A19E6FE9}" srcOrd="11" destOrd="0" presId="urn:microsoft.com/office/officeart/2016/7/layout/BasicProcessNew"/>
    <dgm:cxn modelId="{38104F3D-5E53-4CC6-AFF1-01D025CBD36A}" type="presParOf" srcId="{64BFEBB9-B353-4DCC-BD31-B65F0A2BBDFB}" destId="{3744FA35-213F-4582-8873-6104E5CF0615}" srcOrd="12" destOrd="0" presId="urn:microsoft.com/office/officeart/2016/7/layout/BasicProcessNew"/>
    <dgm:cxn modelId="{6101F9F8-5BC5-4D0C-8217-1722ECBAFFC9}" type="presParOf" srcId="{64BFEBB9-B353-4DCC-BD31-B65F0A2BBDFB}" destId="{469BB119-F8B2-40B0-AE11-327DB7BFFE03}" srcOrd="13" destOrd="0" presId="urn:microsoft.com/office/officeart/2016/7/layout/BasicProcessNew"/>
    <dgm:cxn modelId="{895016D2-AE41-42A8-B6B3-8B1FAE6F9525}" type="presParOf" srcId="{64BFEBB9-B353-4DCC-BD31-B65F0A2BBDFB}" destId="{D5355937-EF79-4947-93CB-207619C1DD54}" srcOrd="14" destOrd="0" presId="urn:microsoft.com/office/officeart/2016/7/layout/BasicProcessNew"/>
    <dgm:cxn modelId="{F53F7331-09A8-49CC-B42C-3B406E6C58B9}" type="presParOf" srcId="{64BFEBB9-B353-4DCC-BD31-B65F0A2BBDFB}" destId="{AC8777AB-78D9-4677-B36D-EDD3D8AE8EF2}" srcOrd="15" destOrd="0" presId="urn:microsoft.com/office/officeart/2016/7/layout/BasicProcessNew"/>
    <dgm:cxn modelId="{46951F97-A42A-4B4C-9D0E-2308BC4A318F}" type="presParOf" srcId="{64BFEBB9-B353-4DCC-BD31-B65F0A2BBDFB}" destId="{5DE36693-6F75-4618-8245-8EB4D8D3C065}" srcOrd="16" destOrd="0" presId="urn:microsoft.com/office/officeart/2016/7/layout/BasicProcessNew"/>
    <dgm:cxn modelId="{674A07D4-1140-4EF6-B170-D8C361862978}" type="presParOf" srcId="{64BFEBB9-B353-4DCC-BD31-B65F0A2BBDFB}" destId="{F17EE1D3-A2FF-4153-9D3D-E865B0B679E4}" srcOrd="17" destOrd="0" presId="urn:microsoft.com/office/officeart/2016/7/layout/BasicProcessNew"/>
    <dgm:cxn modelId="{C5A767AD-F8FE-4642-B758-6FFC00625F3A}" type="presParOf" srcId="{64BFEBB9-B353-4DCC-BD31-B65F0A2BBDFB}" destId="{D12421DE-FAF0-48DE-ABE9-DF88F226B54B}" srcOrd="18" destOrd="0" presId="urn:microsoft.com/office/officeart/2016/7/layout/BasicProcessNew"/>
    <dgm:cxn modelId="{75A20611-0D2D-46E8-AC29-136B33B8EB75}" type="presParOf" srcId="{64BFEBB9-B353-4DCC-BD31-B65F0A2BBDFB}" destId="{49FC948E-08B3-40DC-8390-813CB10908FA}" srcOrd="19" destOrd="0" presId="urn:microsoft.com/office/officeart/2016/7/layout/BasicProcessNew"/>
    <dgm:cxn modelId="{F41FDA27-4415-4DCE-B076-A93DCA9CD6F9}" type="presParOf" srcId="{64BFEBB9-B353-4DCC-BD31-B65F0A2BBDFB}" destId="{7D847445-4ACB-42EA-985E-77CF68D8F6FE}" srcOrd="20" destOrd="0" presId="urn:microsoft.com/office/officeart/2016/7/layout/BasicProcessNew"/>
    <dgm:cxn modelId="{44055112-A48C-4529-9BEB-3EF9180CD508}" type="presParOf" srcId="{64BFEBB9-B353-4DCC-BD31-B65F0A2BBDFB}" destId="{E7F56941-5610-4F7F-B921-305D4BC284DF}" srcOrd="21" destOrd="0" presId="urn:microsoft.com/office/officeart/2016/7/layout/BasicProcessNew"/>
    <dgm:cxn modelId="{1F8A101A-B640-46C0-9C56-21B5D0A240E6}" type="presParOf" srcId="{64BFEBB9-B353-4DCC-BD31-B65F0A2BBDFB}" destId="{DAC651F4-584D-400A-8E12-A1D1BCFE121D}" srcOrd="22" destOrd="0" presId="urn:microsoft.com/office/officeart/2016/7/layout/BasicProcessNew"/>
    <dgm:cxn modelId="{D743761F-E2A3-4213-9A72-B0B08F84D702}" type="presParOf" srcId="{64BFEBB9-B353-4DCC-BD31-B65F0A2BBDFB}" destId="{01150A0D-A96E-49A1-8341-85A545C56C26}" srcOrd="23" destOrd="0" presId="urn:microsoft.com/office/officeart/2016/7/layout/BasicProcessNew"/>
    <dgm:cxn modelId="{DC3442CE-AF8F-45CB-A9F9-43FCA17DFD21}" type="presParOf" srcId="{64BFEBB9-B353-4DCC-BD31-B65F0A2BBDFB}" destId="{B1D08BDB-157A-401A-8721-241E20AB1D58}" srcOrd="2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3F5-39AF-498C-881F-D507918C6C32}">
      <dsp:nvSpPr>
        <dsp:cNvPr id="0" name=""/>
        <dsp:cNvSpPr/>
      </dsp:nvSpPr>
      <dsp:spPr>
        <a:xfrm>
          <a:off x="1301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</a:p>
      </dsp:txBody>
      <dsp:txXfrm>
        <a:off x="1301" y="1650388"/>
        <a:ext cx="1300329" cy="780197"/>
      </dsp:txXfrm>
    </dsp:sp>
    <dsp:sp modelId="{17EBC37E-3C03-422B-ADAB-10B28B6D4851}">
      <dsp:nvSpPr>
        <dsp:cNvPr id="0" name=""/>
        <dsp:cNvSpPr/>
      </dsp:nvSpPr>
      <dsp:spPr>
        <a:xfrm>
          <a:off x="1321664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63212"/>
                <a:satOff val="-1452"/>
                <a:lumOff val="-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2"/>
                <a:satOff val="-1452"/>
                <a:lumOff val="-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66B5AE-9E3F-4EF1-94F4-8E1431C1B407}">
      <dsp:nvSpPr>
        <dsp:cNvPr id="0" name=""/>
        <dsp:cNvSpPr/>
      </dsp:nvSpPr>
      <dsp:spPr>
        <a:xfrm>
          <a:off x="1536746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Easy to </a:t>
          </a:r>
          <a:r>
            <a:rPr lang="en-US" sz="1700" b="1" kern="1200" dirty="0"/>
            <a:t>give</a:t>
          </a:r>
        </a:p>
      </dsp:txBody>
      <dsp:txXfrm>
        <a:off x="1536746" y="1650388"/>
        <a:ext cx="1300329" cy="780197"/>
      </dsp:txXfrm>
    </dsp:sp>
    <dsp:sp modelId="{CCD7AFAA-3B1F-407D-AEE6-ED9CAD23F6E6}">
      <dsp:nvSpPr>
        <dsp:cNvPr id="0" name=""/>
        <dsp:cNvSpPr/>
      </dsp:nvSpPr>
      <dsp:spPr>
        <a:xfrm>
          <a:off x="2857108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DB2CA0-E19D-4C89-A3B3-BFBEB59C71EE}">
      <dsp:nvSpPr>
        <dsp:cNvPr id="0" name=""/>
        <dsp:cNvSpPr/>
      </dsp:nvSpPr>
      <dsp:spPr>
        <a:xfrm>
          <a:off x="3072190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Quick </a:t>
          </a:r>
          <a:r>
            <a:rPr lang="en-US" sz="1700" b="1" kern="1200" dirty="0"/>
            <a:t>Thank You</a:t>
          </a:r>
        </a:p>
      </dsp:txBody>
      <dsp:txXfrm>
        <a:off x="3072190" y="1650388"/>
        <a:ext cx="1300329" cy="780197"/>
      </dsp:txXfrm>
    </dsp:sp>
    <dsp:sp modelId="{72D602CC-E9A4-4AFA-B1ED-CA0AB93D7AB0}">
      <dsp:nvSpPr>
        <dsp:cNvPr id="0" name=""/>
        <dsp:cNvSpPr/>
      </dsp:nvSpPr>
      <dsp:spPr>
        <a:xfrm>
          <a:off x="4392553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2816059"/>
                <a:satOff val="-7258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16059"/>
                <a:satOff val="-7258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4FA35-213F-4582-8873-6104E5CF0615}">
      <dsp:nvSpPr>
        <dsp:cNvPr id="0" name=""/>
        <dsp:cNvSpPr/>
      </dsp:nvSpPr>
      <dsp:spPr>
        <a:xfrm>
          <a:off x="4607635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 Packet</a:t>
          </a:r>
        </a:p>
      </dsp:txBody>
      <dsp:txXfrm>
        <a:off x="4607635" y="1650388"/>
        <a:ext cx="1300329" cy="780197"/>
      </dsp:txXfrm>
    </dsp:sp>
    <dsp:sp modelId="{D5355937-EF79-4947-93CB-207619C1DD54}">
      <dsp:nvSpPr>
        <dsp:cNvPr id="0" name=""/>
        <dsp:cNvSpPr/>
      </dsp:nvSpPr>
      <dsp:spPr>
        <a:xfrm>
          <a:off x="5927997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942483"/>
                <a:satOff val="-10161"/>
                <a:lumOff val="-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942483"/>
                <a:satOff val="-10161"/>
                <a:lumOff val="-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E36693-6F75-4618-8245-8EB4D8D3C065}">
      <dsp:nvSpPr>
        <dsp:cNvPr id="0" name=""/>
        <dsp:cNvSpPr/>
      </dsp:nvSpPr>
      <dsp:spPr>
        <a:xfrm>
          <a:off x="6143079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REPORT</a:t>
          </a:r>
        </a:p>
      </dsp:txBody>
      <dsp:txXfrm>
        <a:off x="6143079" y="1650388"/>
        <a:ext cx="1300329" cy="780197"/>
      </dsp:txXfrm>
    </dsp:sp>
    <dsp:sp modelId="{D12421DE-FAF0-48DE-ABE9-DF88F226B54B}">
      <dsp:nvSpPr>
        <dsp:cNvPr id="0" name=""/>
        <dsp:cNvSpPr/>
      </dsp:nvSpPr>
      <dsp:spPr>
        <a:xfrm>
          <a:off x="7463441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47445-4ACB-42EA-985E-77CF68D8F6FE}">
      <dsp:nvSpPr>
        <dsp:cNvPr id="0" name=""/>
        <dsp:cNvSpPr/>
      </dsp:nvSpPr>
      <dsp:spPr>
        <a:xfrm>
          <a:off x="7678523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Celebrate</a:t>
          </a:r>
        </a:p>
      </dsp:txBody>
      <dsp:txXfrm>
        <a:off x="7678523" y="1650388"/>
        <a:ext cx="1300329" cy="780197"/>
      </dsp:txXfrm>
    </dsp:sp>
    <dsp:sp modelId="{DAC651F4-584D-400A-8E12-A1D1BCFE121D}">
      <dsp:nvSpPr>
        <dsp:cNvPr id="0" name=""/>
        <dsp:cNvSpPr/>
      </dsp:nvSpPr>
      <dsp:spPr>
        <a:xfrm>
          <a:off x="8998886" y="1918987"/>
          <a:ext cx="195049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6195331"/>
                <a:satOff val="-15967"/>
                <a:lumOff val="-107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195331"/>
                <a:satOff val="-15967"/>
                <a:lumOff val="-107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08BDB-157A-401A-8721-241E20AB1D58}">
      <dsp:nvSpPr>
        <dsp:cNvPr id="0" name=""/>
        <dsp:cNvSpPr/>
      </dsp:nvSpPr>
      <dsp:spPr>
        <a:xfrm>
          <a:off x="9213968" y="1650388"/>
          <a:ext cx="1300329" cy="7801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ASK</a:t>
          </a:r>
          <a:r>
            <a:rPr lang="en-US" sz="1700" kern="1200" dirty="0"/>
            <a:t> Again</a:t>
          </a:r>
        </a:p>
      </dsp:txBody>
      <dsp:txXfrm>
        <a:off x="9213968" y="1650388"/>
        <a:ext cx="1300329" cy="78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CBE54-F4D3-4453-BAE5-ED7813165BD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E968E-7028-4777-81A9-177751D8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2F6B-7E05-0E43-8823-A344EBF376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2F6B-7E05-0E43-8823-A344EBF376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feeling of Belonging – a connection to something that you long to remember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22F6B-7E05-0E43-8823-A344EBF376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23EF-FB80-4FAE-8D24-D19D4945D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2AF5C-207A-4909-B56F-316903118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99CB7-E623-4511-94F7-698D66D3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0115-9A30-44F3-A98C-3B2E91E1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0B16-3742-4ECA-B9D8-A5A3593E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85F5-8E52-40C4-959A-77DC1C2D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F2DB6-19F8-4CCA-A937-275A9470F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FB26-035C-429D-8EE7-FE08EB0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A31E-3829-4D53-9ACD-3BD10DBE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6E8D-F1A4-47D1-B674-78499B1E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18015-6C69-420B-9057-8F68053FF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F1C4-9156-4122-AF37-8D98D18A2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9F41C-4C78-46AB-BB45-E0889288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1F19-C54E-4074-8CF2-AC276604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7CFB7-C4E4-4A01-BAEF-F201297C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3685-9407-411A-9B18-98622088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9F52-9335-4D53-B24E-B56DE064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A2A4B-8B8C-49B5-9C2D-071AC987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8DB0-13A6-4213-9FF8-7419984C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3A6D-7625-4C8E-AD48-6A94170A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60A3-F44D-4130-BC69-B22BC693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B0D3B-CB87-4C2D-8724-BA04CF7B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27CBF-A94F-4B0B-B151-64743D59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E7199-10BF-4B05-81E0-212B9446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574A4-2361-4A07-B416-95DAB229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7B7D-77DA-487A-BAE2-83F4E502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4828D-1794-4B1D-91E2-FF6DE4586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6B9EE-D4D9-449C-9774-F50A3762E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7A46B-EA01-4A3F-BD87-B5DD90A8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4F9EF-A997-466B-91A9-059BCC8A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865AB-0D2E-493F-B746-4CBE8D1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39FB-10F6-459B-8F9E-9E8D3029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71604-D778-42E8-976A-870943B8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8D243-DDC5-48CF-90A6-A1DC609E1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F3829-8F1C-48DC-B515-F14024DC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C4739-B0F7-4D25-85DF-B92E71611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3C7CD-5082-4607-8849-B014571C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D458B-DEE2-4F5D-A8D2-E4689304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BD340-D392-4F05-8C67-B86619F6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8C9F-F739-4539-A1A5-D805B7EC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66AD0-824E-4759-B8DE-E9CE03F9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A6FBA-9E14-4860-A398-873B2585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BB007-5283-464C-9C5F-9041733D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53999-F0F2-400E-9C86-AD27D258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836BB-7489-4EA2-AD0E-072F7C61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3DA2E-4F7F-4758-8954-3F11CD3A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A19F-89FE-4477-945E-C08864CF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79B5-F5EE-4454-B3E6-754E1FC0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8AA5F-F238-4A09-9C94-6DB60887A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532F0-6C93-44F2-8AF6-EC9F7991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B87CC-F4F2-4AC0-A252-BD923779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4833A-39F9-463F-98E4-7F2386B3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6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F561-A0F8-4963-8832-F128E868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0E297-C080-4556-9156-818BBC588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E8411-1A87-4905-9C19-99AD6F31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5C68-200E-4A48-929C-4492C9CA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23790-5C08-4843-92B5-C8E0A77B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DA46-989E-40E9-98B4-779A3338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36D44-C5EA-430A-8039-087356DD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E300D-F130-4C23-BE66-B1233932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1FC69-5534-44CA-BF36-2F949A408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D5BF-BBF1-4B7D-B825-E6EED549B35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A903-3B92-41D5-856B-06651FA63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74960-44BE-4A48-987F-9DB14CFB9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BADB-BD65-40A7-BD35-D450027F7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859BF-4DE6-4C63-B9B2-D4A40EF5D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530063"/>
            <a:ext cx="4996329" cy="193675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Building New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6A175-ED80-4BBB-8FE7-7F0570A4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Building Welcome / Welcome Back Strategies</a:t>
            </a:r>
          </a:p>
        </p:txBody>
      </p:sp>
    </p:spTree>
    <p:extLst>
      <p:ext uri="{BB962C8B-B14F-4D97-AF65-F5344CB8AC3E}">
        <p14:creationId xmlns:p14="http://schemas.microsoft.com/office/powerpoint/2010/main" val="256991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/>
              <a:t>Average bequest</a:t>
            </a:r>
            <a:br>
              <a:rPr lang="en-US" sz="2400" b="1"/>
            </a:br>
            <a:br>
              <a:rPr lang="en-US" sz="2400" b="1"/>
            </a:br>
            <a:r>
              <a:rPr lang="en-US" sz="2400" b="1"/>
              <a:t>$35,000 to $70,000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B415C-246F-41EB-9E8E-012B6C7AF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501" y="636654"/>
            <a:ext cx="6852905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CC0B4-9018-4CD6-B104-340ACDFBEF66}"/>
              </a:ext>
            </a:extLst>
          </p:cNvPr>
          <p:cNvSpPr txBox="1"/>
          <p:nvPr/>
        </p:nvSpPr>
        <p:spPr>
          <a:xfrm>
            <a:off x="6867147" y="265938"/>
            <a:ext cx="1890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First Gift: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$180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A689D-59E3-41E5-87D1-4E06B3387C47}"/>
              </a:ext>
            </a:extLst>
          </p:cNvPr>
          <p:cNvSpPr txBox="1"/>
          <p:nvPr/>
        </p:nvSpPr>
        <p:spPr>
          <a:xfrm rot="19913171">
            <a:off x="8024828" y="1359885"/>
            <a:ext cx="250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Second Gift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227DA-9DA3-4708-ADE5-90A4910F6785}"/>
              </a:ext>
            </a:extLst>
          </p:cNvPr>
          <p:cNvSpPr txBox="1"/>
          <p:nvPr/>
        </p:nvSpPr>
        <p:spPr>
          <a:xfrm>
            <a:off x="8566198" y="2871527"/>
            <a:ext cx="2775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Active: Second year in a row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or monthly giving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F7633-E5DC-4502-A92E-23F89CD1B244}"/>
              </a:ext>
            </a:extLst>
          </p:cNvPr>
          <p:cNvSpPr txBox="1"/>
          <p:nvPr/>
        </p:nvSpPr>
        <p:spPr>
          <a:xfrm>
            <a:off x="4487894" y="6008488"/>
            <a:ext cx="685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Multi-Year Active: 5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yr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average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$2,000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4EDA7-0FEA-42AC-B3BE-72BF8DBA7D9D}"/>
              </a:ext>
            </a:extLst>
          </p:cNvPr>
          <p:cNvSpPr txBox="1"/>
          <p:nvPr/>
        </p:nvSpPr>
        <p:spPr>
          <a:xfrm>
            <a:off x="924055" y="804547"/>
            <a:ext cx="2775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Major or Stretch Giving: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$10,000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770F6-D2C6-493A-BFAA-A3A0DE0D44BA}"/>
              </a:ext>
            </a:extLst>
          </p:cNvPr>
          <p:cNvSpPr txBox="1"/>
          <p:nvPr/>
        </p:nvSpPr>
        <p:spPr>
          <a:xfrm>
            <a:off x="4234619" y="0"/>
            <a:ext cx="1784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Legacy: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$50,000+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D7053-7FF1-4619-A2B6-91263BAFED02}"/>
              </a:ext>
            </a:extLst>
          </p:cNvPr>
          <p:cNvSpPr txBox="1"/>
          <p:nvPr/>
        </p:nvSpPr>
        <p:spPr>
          <a:xfrm>
            <a:off x="176271" y="5018903"/>
            <a:ext cx="427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Deborah </a:t>
            </a:r>
            <a:r>
              <a:rPr lang="en-US" dirty="0" err="1">
                <a:solidFill>
                  <a:srgbClr val="C00000"/>
                </a:solidFill>
              </a:rPr>
              <a:t>Polivy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Donor Lifecycle Map</a:t>
            </a:r>
          </a:p>
        </p:txBody>
      </p:sp>
    </p:spTree>
    <p:extLst>
      <p:ext uri="{BB962C8B-B14F-4D97-AF65-F5344CB8AC3E}">
        <p14:creationId xmlns:p14="http://schemas.microsoft.com/office/powerpoint/2010/main" val="3664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02247-E7E4-4966-97A9-2BB76BE3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Who are your  new sources of support?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E9E6-7885-449B-BA87-883A8223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Current Parents</a:t>
            </a:r>
          </a:p>
          <a:p>
            <a:r>
              <a:rPr lang="en-US" sz="2400"/>
              <a:t>Grateful Past Parents</a:t>
            </a:r>
          </a:p>
          <a:p>
            <a:r>
              <a:rPr lang="en-US" sz="2400"/>
              <a:t>Current Grandparents</a:t>
            </a:r>
          </a:p>
          <a:p>
            <a:r>
              <a:rPr lang="en-US" sz="2400"/>
              <a:t>Current Staff</a:t>
            </a:r>
          </a:p>
          <a:p>
            <a:r>
              <a:rPr lang="en-US" sz="2400"/>
              <a:t>Alumni – older</a:t>
            </a:r>
          </a:p>
          <a:p>
            <a:r>
              <a:rPr lang="en-US" sz="2400"/>
              <a:t>Alumni – younger</a:t>
            </a:r>
          </a:p>
          <a:p>
            <a:r>
              <a:rPr lang="en-US" sz="2400"/>
              <a:t>Past Staff (not Alumni?)</a:t>
            </a:r>
          </a:p>
          <a:p>
            <a:r>
              <a:rPr lang="en-US" sz="2400"/>
              <a:t>Friends of the above / Friends of Honorees</a:t>
            </a:r>
          </a:p>
        </p:txBody>
      </p:sp>
    </p:spTree>
    <p:extLst>
      <p:ext uri="{BB962C8B-B14F-4D97-AF65-F5344CB8AC3E}">
        <p14:creationId xmlns:p14="http://schemas.microsoft.com/office/powerpoint/2010/main" val="285255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02247-E7E4-4966-97A9-2BB76BE3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Who are your new sources of support?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E9E6-7885-449B-BA87-883A8223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Current Parents</a:t>
            </a:r>
          </a:p>
          <a:p>
            <a:r>
              <a:rPr lang="en-US" sz="2400" dirty="0"/>
              <a:t>Grateful Past Parents</a:t>
            </a:r>
          </a:p>
          <a:p>
            <a:r>
              <a:rPr lang="en-US" sz="2400" dirty="0"/>
              <a:t>Current Grandparents</a:t>
            </a:r>
          </a:p>
          <a:p>
            <a:r>
              <a:rPr lang="en-US" sz="2400" dirty="0"/>
              <a:t>Current Staff</a:t>
            </a:r>
          </a:p>
          <a:p>
            <a:r>
              <a:rPr lang="en-US" sz="2400" dirty="0"/>
              <a:t>Alumni – older</a:t>
            </a:r>
          </a:p>
          <a:p>
            <a:r>
              <a:rPr lang="en-US" sz="2400" strike="sngStrike" dirty="0"/>
              <a:t>Alumni – younger</a:t>
            </a:r>
          </a:p>
          <a:p>
            <a:r>
              <a:rPr lang="en-US" sz="2400" strike="sngStrike" dirty="0"/>
              <a:t>Past Staff (non Alumni?)</a:t>
            </a:r>
          </a:p>
          <a:p>
            <a:r>
              <a:rPr lang="en-US" sz="2400" strike="sngStrike" dirty="0"/>
              <a:t>Friends of the above / Friends of Honorees</a:t>
            </a:r>
          </a:p>
        </p:txBody>
      </p:sp>
    </p:spTree>
    <p:extLst>
      <p:ext uri="{BB962C8B-B14F-4D97-AF65-F5344CB8AC3E}">
        <p14:creationId xmlns:p14="http://schemas.microsoft.com/office/powerpoint/2010/main" val="390129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2AFF9-0524-4773-B05B-D2DAB36F32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92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Why Give?</a:t>
            </a:r>
          </a:p>
          <a:p>
            <a:pPr marL="0" indent="0" algn="ctr">
              <a:buNone/>
            </a:pPr>
            <a:endParaRPr lang="en-US" sz="9600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  <a:cs typeface="Aharoni" panose="02010803020104030203" pitchFamily="2" charset="-79"/>
              </a:rPr>
              <a:t>Why should I give?  </a:t>
            </a:r>
          </a:p>
        </p:txBody>
      </p:sp>
    </p:spTree>
    <p:extLst>
      <p:ext uri="{BB962C8B-B14F-4D97-AF65-F5344CB8AC3E}">
        <p14:creationId xmlns:p14="http://schemas.microsoft.com/office/powerpoint/2010/main" val="299713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058C-E563-4427-8762-D3D1BCF1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Avatars</a:t>
            </a:r>
            <a:r>
              <a:rPr lang="en-US" dirty="0"/>
              <a:t> 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B1C7A0F1-995E-413B-9349-D0F567CB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Who is she? </a:t>
            </a:r>
          </a:p>
          <a:p>
            <a:r>
              <a:rPr lang="en-US" sz="2400" dirty="0"/>
              <a:t>Why does she care about your Camp? </a:t>
            </a:r>
          </a:p>
          <a:p>
            <a:r>
              <a:rPr lang="en-US" sz="2400" dirty="0"/>
              <a:t>Where does she live? </a:t>
            </a:r>
          </a:p>
          <a:p>
            <a:r>
              <a:rPr lang="en-US" sz="2400" dirty="0"/>
              <a:t>What is her/ her family’s Jewish identity? </a:t>
            </a:r>
          </a:p>
          <a:p>
            <a:r>
              <a:rPr lang="en-US" sz="2400" dirty="0"/>
              <a:t>What other types of organization does she donate to? </a:t>
            </a:r>
          </a:p>
          <a:p>
            <a:r>
              <a:rPr lang="en-US" sz="2400" dirty="0"/>
              <a:t>How busy is she these days? </a:t>
            </a:r>
          </a:p>
        </p:txBody>
      </p:sp>
      <p:pic>
        <p:nvPicPr>
          <p:cNvPr id="1029" name="Picture 2" descr="https://images-na.ssl-images-amazon.com/images/I/81KWp-RukoL.jpg">
            <a:extLst>
              <a:ext uri="{FF2B5EF4-FFF2-40B4-BE49-F238E27FC236}">
                <a16:creationId xmlns:a16="http://schemas.microsoft.com/office/drawing/2014/main" id="{D5DD2930-A43A-40D6-9E95-46BCEFC5C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045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5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B1C7A0F1-995E-413B-9349-D0F567CB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082842"/>
            <a:ext cx="5127029" cy="514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List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10 reasons </a:t>
            </a:r>
            <a:r>
              <a:rPr lang="en-US" sz="5400" dirty="0"/>
              <a:t>why she DOES NOT donate to your Camp. </a:t>
            </a:r>
          </a:p>
        </p:txBody>
      </p:sp>
      <p:pic>
        <p:nvPicPr>
          <p:cNvPr id="1029" name="Picture 2" descr="https://images-na.ssl-images-amazon.com/images/I/81KWp-RukoL.jpg">
            <a:extLst>
              <a:ext uri="{FF2B5EF4-FFF2-40B4-BE49-F238E27FC236}">
                <a16:creationId xmlns:a16="http://schemas.microsoft.com/office/drawing/2014/main" id="{D5DD2930-A43A-40D6-9E95-46BCEFC5C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045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1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47A9F-61F5-40A4-81B1-DFFE8180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Talk to me! 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phic 6" descr="Heart Lock">
            <a:extLst>
              <a:ext uri="{FF2B5EF4-FFF2-40B4-BE49-F238E27FC236}">
                <a16:creationId xmlns:a16="http://schemas.microsoft.com/office/drawing/2014/main" id="{5C5F3413-FBE2-4FFE-A294-7485A1C3A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32CF-18F3-474D-B4B9-1EA904DA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Give her explicate answers to her specific reasons why she does not give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7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8"/>
          <a:stretch/>
        </p:blipFill>
        <p:spPr>
          <a:xfrm>
            <a:off x="0" y="-460581"/>
            <a:ext cx="12473251" cy="7186234"/>
          </a:xfrm>
        </p:spPr>
      </p:pic>
      <p:sp>
        <p:nvSpPr>
          <p:cNvPr id="5" name="TextBox 4"/>
          <p:cNvSpPr txBox="1"/>
          <p:nvPr/>
        </p:nvSpPr>
        <p:spPr>
          <a:xfrm>
            <a:off x="-741074" y="5739668"/>
            <a:ext cx="773264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latin typeface="Bangla MN" charset="0"/>
                <a:ea typeface="Bangla MN" charset="0"/>
                <a:cs typeface="Bangla MN" charset="0"/>
              </a:rPr>
              <a:t>Donor Journey Map</a:t>
            </a:r>
          </a:p>
        </p:txBody>
      </p:sp>
    </p:spTree>
    <p:extLst>
      <p:ext uri="{BB962C8B-B14F-4D97-AF65-F5344CB8AC3E}">
        <p14:creationId xmlns:p14="http://schemas.microsoft.com/office/powerpoint/2010/main" val="3346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EB46E7-886B-4834-819F-5E558056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5267" y="0"/>
            <a:ext cx="6416298" cy="68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1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0D2D-CFED-4613-9CED-6BEBAEC1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B864F-F073-40C8-8119-46D71D595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202"/>
          <a:stretch/>
        </p:blipFill>
        <p:spPr>
          <a:xfrm>
            <a:off x="2474664" y="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363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8"/>
          <a:stretch/>
        </p:blipFill>
        <p:spPr>
          <a:xfrm>
            <a:off x="0" y="-460581"/>
            <a:ext cx="12473251" cy="7186234"/>
          </a:xfrm>
        </p:spPr>
      </p:pic>
      <p:sp>
        <p:nvSpPr>
          <p:cNvPr id="5" name="TextBox 4"/>
          <p:cNvSpPr txBox="1"/>
          <p:nvPr/>
        </p:nvSpPr>
        <p:spPr>
          <a:xfrm>
            <a:off x="-741074" y="5739668"/>
            <a:ext cx="773264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latin typeface="Bangla MN" charset="0"/>
                <a:ea typeface="Bangla MN" charset="0"/>
                <a:cs typeface="Bangla MN" charset="0"/>
              </a:rPr>
              <a:t>Donor Journey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C325D-C497-4FCB-B0EA-E18AF23CF43A}"/>
              </a:ext>
            </a:extLst>
          </p:cNvPr>
          <p:cNvSpPr txBox="1"/>
          <p:nvPr/>
        </p:nvSpPr>
        <p:spPr>
          <a:xfrm>
            <a:off x="285004" y="4027982"/>
            <a:ext cx="1190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                 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Ask           Join        Thank     Commitment  Thank   Steward</a:t>
            </a:r>
          </a:p>
        </p:txBody>
      </p:sp>
    </p:spTree>
    <p:extLst>
      <p:ext uri="{BB962C8B-B14F-4D97-AF65-F5344CB8AC3E}">
        <p14:creationId xmlns:p14="http://schemas.microsoft.com/office/powerpoint/2010/main" val="6073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3810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53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2E2A4137-34EF-434E-B5AC-B598FB66C2F4}"/>
              </a:ext>
            </a:extLst>
          </p:cNvPr>
          <p:cNvSpPr/>
          <p:nvPr/>
        </p:nvSpPr>
        <p:spPr>
          <a:xfrm>
            <a:off x="96253" y="123501"/>
            <a:ext cx="2767262" cy="22226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E157-629F-4888-B530-35224A79DBA9}"/>
              </a:ext>
            </a:extLst>
          </p:cNvPr>
          <p:cNvSpPr txBox="1"/>
          <p:nvPr/>
        </p:nvSpPr>
        <p:spPr>
          <a:xfrm>
            <a:off x="838200" y="283297"/>
            <a:ext cx="137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Appeal Letter?</a:t>
            </a:r>
          </a:p>
          <a:p>
            <a:pPr algn="ctr"/>
            <a:r>
              <a:rPr lang="en-US" dirty="0"/>
              <a:t>Visitors Day?</a:t>
            </a:r>
          </a:p>
          <a:p>
            <a:pPr algn="ctr"/>
            <a:r>
              <a:rPr lang="en-US" dirty="0"/>
              <a:t>On-line?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Where does the request for support show up? </a:t>
            </a:r>
          </a:p>
          <a:p>
            <a:pPr algn="ctr"/>
            <a:r>
              <a:rPr lang="en-US" dirty="0"/>
              <a:t>Welcome first? Then Ask? </a:t>
            </a:r>
          </a:p>
        </p:txBody>
      </p:sp>
    </p:spTree>
    <p:extLst>
      <p:ext uri="{BB962C8B-B14F-4D97-AF65-F5344CB8AC3E}">
        <p14:creationId xmlns:p14="http://schemas.microsoft.com/office/powerpoint/2010/main" val="61616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44947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2E2A4137-34EF-434E-B5AC-B598FB66C2F4}"/>
              </a:ext>
            </a:extLst>
          </p:cNvPr>
          <p:cNvSpPr/>
          <p:nvPr/>
        </p:nvSpPr>
        <p:spPr>
          <a:xfrm>
            <a:off x="1864895" y="147564"/>
            <a:ext cx="2767262" cy="22226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E157-629F-4888-B530-35224A79DBA9}"/>
              </a:ext>
            </a:extLst>
          </p:cNvPr>
          <p:cNvSpPr txBox="1"/>
          <p:nvPr/>
        </p:nvSpPr>
        <p:spPr>
          <a:xfrm>
            <a:off x="2562726" y="231785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Mail</a:t>
            </a:r>
          </a:p>
          <a:p>
            <a:pPr algn="ctr"/>
            <a:r>
              <a:rPr lang="en-US" dirty="0"/>
              <a:t>Paper</a:t>
            </a:r>
          </a:p>
          <a:p>
            <a:pPr algn="ctr"/>
            <a:r>
              <a:rPr lang="en-US" dirty="0"/>
              <a:t>Online</a:t>
            </a:r>
          </a:p>
          <a:p>
            <a:endParaRPr lang="en-US" dirty="0"/>
          </a:p>
          <a:p>
            <a:pPr algn="ctr"/>
            <a:r>
              <a:rPr lang="en-US" dirty="0"/>
              <a:t>Camper</a:t>
            </a:r>
          </a:p>
          <a:p>
            <a:pPr algn="ctr"/>
            <a:r>
              <a:rPr lang="en-US" dirty="0"/>
              <a:t>Registration </a:t>
            </a:r>
          </a:p>
        </p:txBody>
      </p:sp>
    </p:spTree>
    <p:extLst>
      <p:ext uri="{BB962C8B-B14F-4D97-AF65-F5344CB8AC3E}">
        <p14:creationId xmlns:p14="http://schemas.microsoft.com/office/powerpoint/2010/main" val="87781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2E2A4137-34EF-434E-B5AC-B598FB66C2F4}"/>
              </a:ext>
            </a:extLst>
          </p:cNvPr>
          <p:cNvSpPr/>
          <p:nvPr/>
        </p:nvSpPr>
        <p:spPr>
          <a:xfrm>
            <a:off x="3140242" y="75374"/>
            <a:ext cx="2955758" cy="22226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E157-629F-4888-B530-35224A79DBA9}"/>
              </a:ext>
            </a:extLst>
          </p:cNvPr>
          <p:cNvSpPr txBox="1"/>
          <p:nvPr/>
        </p:nvSpPr>
        <p:spPr>
          <a:xfrm>
            <a:off x="3932321" y="75373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Formal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And Personal </a:t>
            </a:r>
          </a:p>
          <a:p>
            <a:pPr algn="ctr"/>
            <a:r>
              <a:rPr lang="en-US" dirty="0"/>
              <a:t>(Text Msg</a:t>
            </a:r>
          </a:p>
          <a:p>
            <a:pPr algn="ctr"/>
            <a:r>
              <a:rPr lang="en-US" dirty="0"/>
              <a:t>Written card</a:t>
            </a:r>
          </a:p>
          <a:p>
            <a:pPr algn="ctr"/>
            <a:r>
              <a:rPr lang="en-US" dirty="0"/>
              <a:t>Or Email)</a:t>
            </a:r>
          </a:p>
        </p:txBody>
      </p:sp>
    </p:spTree>
    <p:extLst>
      <p:ext uri="{BB962C8B-B14F-4D97-AF65-F5344CB8AC3E}">
        <p14:creationId xmlns:p14="http://schemas.microsoft.com/office/powerpoint/2010/main" val="3298812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2E2A4137-34EF-434E-B5AC-B598FB66C2F4}"/>
              </a:ext>
            </a:extLst>
          </p:cNvPr>
          <p:cNvSpPr/>
          <p:nvPr/>
        </p:nvSpPr>
        <p:spPr>
          <a:xfrm>
            <a:off x="4783148" y="231785"/>
            <a:ext cx="2624889" cy="22226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E157-629F-4888-B530-35224A79DBA9}"/>
              </a:ext>
            </a:extLst>
          </p:cNvPr>
          <p:cNvSpPr txBox="1"/>
          <p:nvPr/>
        </p:nvSpPr>
        <p:spPr>
          <a:xfrm>
            <a:off x="5505041" y="231784"/>
            <a:ext cx="16056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 donor</a:t>
            </a:r>
          </a:p>
          <a:p>
            <a:endParaRPr lang="en-US" dirty="0"/>
          </a:p>
          <a:p>
            <a:r>
              <a:rPr lang="en-US" dirty="0"/>
              <a:t>Wow me,</a:t>
            </a:r>
          </a:p>
          <a:p>
            <a:r>
              <a:rPr lang="en-US" dirty="0"/>
              <a:t>What to expect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Survey ME! </a:t>
            </a:r>
          </a:p>
          <a:p>
            <a:endParaRPr lang="en-US" dirty="0"/>
          </a:p>
          <a:p>
            <a:r>
              <a:rPr lang="en-US" dirty="0"/>
              <a:t>-Jewish ID</a:t>
            </a:r>
          </a:p>
          <a:p>
            <a:r>
              <a:rPr lang="en-US" dirty="0"/>
              <a:t>-Why love Camp? </a:t>
            </a:r>
          </a:p>
          <a:p>
            <a:r>
              <a:rPr lang="en-US" dirty="0"/>
              <a:t>-What would you like? </a:t>
            </a:r>
          </a:p>
        </p:txBody>
      </p:sp>
    </p:spTree>
    <p:extLst>
      <p:ext uri="{BB962C8B-B14F-4D97-AF65-F5344CB8AC3E}">
        <p14:creationId xmlns:p14="http://schemas.microsoft.com/office/powerpoint/2010/main" val="1240459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2E2A4137-34EF-434E-B5AC-B598FB66C2F4}"/>
              </a:ext>
            </a:extLst>
          </p:cNvPr>
          <p:cNvSpPr/>
          <p:nvPr/>
        </p:nvSpPr>
        <p:spPr>
          <a:xfrm>
            <a:off x="6190589" y="137068"/>
            <a:ext cx="2825416" cy="22226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E157-629F-4888-B530-35224A79DBA9}"/>
              </a:ext>
            </a:extLst>
          </p:cNvPr>
          <p:cNvSpPr txBox="1"/>
          <p:nvPr/>
        </p:nvSpPr>
        <p:spPr>
          <a:xfrm>
            <a:off x="6830565" y="137067"/>
            <a:ext cx="1545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Impact of my gift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difference does it make?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4BC97-2128-4BAA-A526-DA35CB2BCF0E}"/>
              </a:ext>
            </a:extLst>
          </p:cNvPr>
          <p:cNvSpPr txBox="1"/>
          <p:nvPr/>
        </p:nvSpPr>
        <p:spPr>
          <a:xfrm>
            <a:off x="6852579" y="3647614"/>
            <a:ext cx="519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Stories of Impact.  </a:t>
            </a:r>
          </a:p>
          <a:p>
            <a:r>
              <a:rPr lang="en-US" dirty="0"/>
              <a:t>Donor is the hero of the story, not Camp.</a:t>
            </a:r>
          </a:p>
          <a:p>
            <a:r>
              <a:rPr lang="en-US" dirty="0"/>
              <a:t>Because of </a:t>
            </a:r>
            <a:r>
              <a:rPr lang="en-US" b="1" dirty="0"/>
              <a:t>YOU!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18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2E2A4137-34EF-434E-B5AC-B598FB66C2F4}"/>
              </a:ext>
            </a:extLst>
          </p:cNvPr>
          <p:cNvSpPr/>
          <p:nvPr/>
        </p:nvSpPr>
        <p:spPr>
          <a:xfrm>
            <a:off x="7880982" y="87406"/>
            <a:ext cx="2624889" cy="22226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E157-629F-4888-B530-35224A79DBA9}"/>
              </a:ext>
            </a:extLst>
          </p:cNvPr>
          <p:cNvSpPr txBox="1"/>
          <p:nvPr/>
        </p:nvSpPr>
        <p:spPr>
          <a:xfrm>
            <a:off x="8507626" y="87405"/>
            <a:ext cx="137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Birthday cards </a:t>
            </a:r>
          </a:p>
          <a:p>
            <a:r>
              <a:rPr lang="en-US" dirty="0"/>
              <a:t>Or anniversary of donation card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Camper thank you card</a:t>
            </a:r>
          </a:p>
          <a:p>
            <a:endParaRPr lang="en-US" dirty="0"/>
          </a:p>
          <a:p>
            <a:r>
              <a:rPr lang="en-US" dirty="0"/>
              <a:t>Personal Invitations</a:t>
            </a:r>
          </a:p>
        </p:txBody>
      </p:sp>
    </p:spTree>
    <p:extLst>
      <p:ext uri="{BB962C8B-B14F-4D97-AF65-F5344CB8AC3E}">
        <p14:creationId xmlns:p14="http://schemas.microsoft.com/office/powerpoint/2010/main" val="2731941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Journey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2E2A4137-34EF-434E-B5AC-B598FB66C2F4}"/>
              </a:ext>
            </a:extLst>
          </p:cNvPr>
          <p:cNvSpPr/>
          <p:nvPr/>
        </p:nvSpPr>
        <p:spPr>
          <a:xfrm>
            <a:off x="9291558" y="96253"/>
            <a:ext cx="2624889" cy="22226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2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57682-2434-4596-924C-2E7FC0AFD783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 Back Letter – No ask for donations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Screen Shot 2016-12-29 at 4.16.32 PM.pdf">
            <a:extLst>
              <a:ext uri="{FF2B5EF4-FFF2-40B4-BE49-F238E27FC236}">
                <a16:creationId xmlns:a16="http://schemas.microsoft.com/office/drawing/2014/main" id="{56CD1D1C-DA99-43DB-9AAA-67A785C2A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12" y="49772"/>
            <a:ext cx="6139851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B7B22-63F3-4F13-9690-D9FEDAC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885" y="1135135"/>
            <a:ext cx="6959446" cy="1662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6FD4-CE19-4D7A-A62E-07631359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938" y="3783690"/>
            <a:ext cx="5414125" cy="21211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time and effort you put into</a:t>
            </a:r>
          </a:p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loving new donors </a:t>
            </a:r>
          </a:p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retaining them as friends </a:t>
            </a:r>
          </a:p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 worth it. </a:t>
            </a:r>
          </a:p>
        </p:txBody>
      </p:sp>
    </p:spTree>
    <p:extLst>
      <p:ext uri="{BB962C8B-B14F-4D97-AF65-F5344CB8AC3E}">
        <p14:creationId xmlns:p14="http://schemas.microsoft.com/office/powerpoint/2010/main" val="313963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A3DE5-F9F2-42F8-A6D1-64AE94E1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b="1" dirty="0"/>
              <a:t>Donor Journey Map for your Avatar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EF2B-49BD-446F-A81F-F8CD327D696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23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3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Longing for belonging</a:t>
            </a: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r="1" b="1198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05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7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0" r="1" b="11861"/>
          <a:stretch/>
        </p:blipFill>
        <p:spPr>
          <a:xfrm rot="21600000"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657A7-F9A1-844C-BC2D-A4964EC7EEDD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</a:rPr>
              <a:t>Belonging,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</a:rPr>
              <a:t>Identity,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</a:rPr>
              <a:t>And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505915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B7B22-63F3-4F13-9690-D9FEDACE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885" y="1135135"/>
            <a:ext cx="6959446" cy="1662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6FD4-CE19-4D7A-A62E-07631359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938" y="3783690"/>
            <a:ext cx="5414125" cy="21211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time and effort you put into</a:t>
            </a:r>
          </a:p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loving new donors </a:t>
            </a:r>
          </a:p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retaining them as friends </a:t>
            </a:r>
          </a:p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 worth it. </a:t>
            </a:r>
          </a:p>
        </p:txBody>
      </p:sp>
    </p:spTree>
    <p:extLst>
      <p:ext uri="{BB962C8B-B14F-4D97-AF65-F5344CB8AC3E}">
        <p14:creationId xmlns:p14="http://schemas.microsoft.com/office/powerpoint/2010/main" val="197392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1BBAD-219F-4277-BB41-AA4954D3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Hearts and Minds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589934E8-4DA0-4DFD-AFF8-F7B7E2EA1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E1EE-B891-4FC2-A038-9DE8356EB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129" y="2105526"/>
            <a:ext cx="4977578" cy="424420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Attitude of Gratitude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Warmth and appreciation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Community and Connection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Jewish Identity 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Honest information and sharing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Attention, responsiveness, timeliness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Personalized, “You”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CULTURE OF PHILANTHROPY </a:t>
            </a:r>
          </a:p>
        </p:txBody>
      </p:sp>
    </p:spTree>
    <p:extLst>
      <p:ext uri="{BB962C8B-B14F-4D97-AF65-F5344CB8AC3E}">
        <p14:creationId xmlns:p14="http://schemas.microsoft.com/office/powerpoint/2010/main" val="3560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C77CF-A2F6-4184-8D12-0A444D29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Structures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D9230B96-C7E2-4CDC-B5D2-10F1CF6D2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6229-15C1-44BD-9ADE-A172EBC3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This workshop will cover such things as . . . 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Life-time value of new donors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New sources of support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Donor Life Cycle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Donor Journey Maps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New Donor Welcome Packets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CULTURE OF PHILANTHROPY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2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25254-14CF-4810-A25D-333AB953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Behaviors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003AEA45-02DB-4019-B714-DA544EDF4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64F1E-C7E9-48C5-BB98-C41C40E0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What happens after this workshop?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How to prioritize and implement new ideas and learning?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Whose job is it?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How skilled are you in the use of your Donor Database?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Will it stick with the staff? 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CULTURE OF PHILANTHROPY 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8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A189D-67EE-4B6E-B132-C0637859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Sad Story of Donor Retention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43A2-A1DE-4AA2-A446-DAC29740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601199" cy="4930246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Fundraising Effectiveness Project (FEP) comparing the first six months of 2018 with those of 2017:</a:t>
            </a:r>
          </a:p>
          <a:p>
            <a:r>
              <a:rPr lang="en-US" sz="2600" dirty="0"/>
              <a:t>Total donors are down 6.6%</a:t>
            </a:r>
          </a:p>
          <a:p>
            <a:r>
              <a:rPr lang="en-US" sz="2600" dirty="0"/>
              <a:t>New donors are down 9.2%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For the past decade </a:t>
            </a:r>
            <a:r>
              <a:rPr lang="en-US" sz="2600" b="1" i="1" dirty="0"/>
              <a:t>overall </a:t>
            </a:r>
            <a:r>
              <a:rPr lang="en-US" sz="2600" b="1" dirty="0"/>
              <a:t>donor retention rates have been below 50% and continue to decline. </a:t>
            </a:r>
            <a:r>
              <a:rPr lang="en-US" sz="2600" dirty="0"/>
              <a:t>(The overall rate now stands at 45.5%.)  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New Donor Retention now stands at 23% </a:t>
            </a:r>
          </a:p>
          <a:p>
            <a:pPr marL="0" indent="0">
              <a:buNone/>
            </a:pPr>
            <a:r>
              <a:rPr lang="en-US" sz="2600" dirty="0"/>
              <a:t>Repeat or Multi-year Donor Retention at 60%.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344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F05E2-A6E5-4C32-80AC-5385EB11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One Jewish Camp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790B0-5E02-484D-A63F-0683EE77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400" dirty="0"/>
              <a:t>The Average 5-year Lifetime Value of a Donor: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$2,238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After removing tribute donors that have no relationship to our Camp to generate this figure, </a:t>
            </a:r>
          </a:p>
          <a:p>
            <a:pPr lvl="3"/>
            <a:r>
              <a:rPr lang="en-US" sz="2400" dirty="0"/>
              <a:t>The New Donor Retention Rate in 2017: </a:t>
            </a:r>
            <a:r>
              <a:rPr lang="en-US" sz="2400" b="1" dirty="0"/>
              <a:t>41.7%</a:t>
            </a:r>
            <a:r>
              <a:rPr lang="en-US" sz="2400" dirty="0"/>
              <a:t>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vs. 23%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/>
              <a:t>Overall Donor Retention Rate in 2017: </a:t>
            </a:r>
            <a:r>
              <a:rPr lang="en-US" sz="2400" b="1" dirty="0"/>
              <a:t>60.57%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vs. 45.5%</a:t>
            </a:r>
          </a:p>
        </p:txBody>
      </p:sp>
    </p:spTree>
    <p:extLst>
      <p:ext uri="{BB962C8B-B14F-4D97-AF65-F5344CB8AC3E}">
        <p14:creationId xmlns:p14="http://schemas.microsoft.com/office/powerpoint/2010/main" val="27989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B415C-246F-41EB-9E8E-012B6C7AF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547" y="643466"/>
            <a:ext cx="6852905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CC0B4-9018-4CD6-B104-340ACDFBEF66}"/>
              </a:ext>
            </a:extLst>
          </p:cNvPr>
          <p:cNvSpPr txBox="1"/>
          <p:nvPr/>
        </p:nvSpPr>
        <p:spPr>
          <a:xfrm rot="18241342">
            <a:off x="6771467" y="351079"/>
            <a:ext cx="189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First Gift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A689D-59E3-41E5-87D1-4E06B3387C47}"/>
              </a:ext>
            </a:extLst>
          </p:cNvPr>
          <p:cNvSpPr txBox="1"/>
          <p:nvPr/>
        </p:nvSpPr>
        <p:spPr>
          <a:xfrm rot="19913171">
            <a:off x="8024828" y="1359885"/>
            <a:ext cx="250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Second Gift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227DA-9DA3-4708-ADE5-90A4910F6785}"/>
              </a:ext>
            </a:extLst>
          </p:cNvPr>
          <p:cNvSpPr txBox="1"/>
          <p:nvPr/>
        </p:nvSpPr>
        <p:spPr>
          <a:xfrm>
            <a:off x="8566198" y="2871527"/>
            <a:ext cx="2775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Active: Second year in a row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or monthly giving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F7633-E5DC-4502-A92E-23F89CD1B244}"/>
              </a:ext>
            </a:extLst>
          </p:cNvPr>
          <p:cNvSpPr txBox="1"/>
          <p:nvPr/>
        </p:nvSpPr>
        <p:spPr>
          <a:xfrm>
            <a:off x="4487895" y="6008488"/>
            <a:ext cx="321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Multi-Year Active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4EDA7-0FEA-42AC-B3BE-72BF8DBA7D9D}"/>
              </a:ext>
            </a:extLst>
          </p:cNvPr>
          <p:cNvSpPr txBox="1"/>
          <p:nvPr/>
        </p:nvSpPr>
        <p:spPr>
          <a:xfrm rot="2124668">
            <a:off x="1406059" y="634474"/>
            <a:ext cx="2775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Major or Stretch Giving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770F6-D2C6-493A-BFAA-A3A0DE0D44BA}"/>
              </a:ext>
            </a:extLst>
          </p:cNvPr>
          <p:cNvSpPr txBox="1"/>
          <p:nvPr/>
        </p:nvSpPr>
        <p:spPr>
          <a:xfrm rot="4231238">
            <a:off x="4354167" y="512159"/>
            <a:ext cx="189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Legacy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D7053-7FF1-4619-A2B6-91263BAFED02}"/>
              </a:ext>
            </a:extLst>
          </p:cNvPr>
          <p:cNvSpPr txBox="1"/>
          <p:nvPr/>
        </p:nvSpPr>
        <p:spPr>
          <a:xfrm>
            <a:off x="176271" y="5018903"/>
            <a:ext cx="427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Deborah </a:t>
            </a:r>
            <a:r>
              <a:rPr lang="en-US" dirty="0" err="1">
                <a:solidFill>
                  <a:srgbClr val="C00000"/>
                </a:solidFill>
              </a:rPr>
              <a:t>Polivy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Donor Lifecycle Map</a:t>
            </a:r>
          </a:p>
        </p:txBody>
      </p:sp>
    </p:spTree>
    <p:extLst>
      <p:ext uri="{BB962C8B-B14F-4D97-AF65-F5344CB8AC3E}">
        <p14:creationId xmlns:p14="http://schemas.microsoft.com/office/powerpoint/2010/main" val="50214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779</Words>
  <Application>Microsoft Office PowerPoint</Application>
  <PresentationFormat>Widescreen</PresentationFormat>
  <Paragraphs>244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Aharoni</vt:lpstr>
      <vt:lpstr>Arial</vt:lpstr>
      <vt:lpstr>Bangla MN</vt:lpstr>
      <vt:lpstr>Calibri</vt:lpstr>
      <vt:lpstr>Calibri Light</vt:lpstr>
      <vt:lpstr>Cooper Black</vt:lpstr>
      <vt:lpstr>Rockwell</vt:lpstr>
      <vt:lpstr>Office Theme</vt:lpstr>
      <vt:lpstr>Building New Support</vt:lpstr>
      <vt:lpstr>PowerPoint Presentation</vt:lpstr>
      <vt:lpstr>Big Idea</vt:lpstr>
      <vt:lpstr>Hearts and Minds</vt:lpstr>
      <vt:lpstr>Structures</vt:lpstr>
      <vt:lpstr>Behaviors</vt:lpstr>
      <vt:lpstr>Sad Story of Donor Retention </vt:lpstr>
      <vt:lpstr>One Jewish Camp</vt:lpstr>
      <vt:lpstr>PowerPoint Presentation</vt:lpstr>
      <vt:lpstr>Average bequest  $35,000 to $70,000 </vt:lpstr>
      <vt:lpstr>PowerPoint Presentation</vt:lpstr>
      <vt:lpstr>Who are your  new sources of support? </vt:lpstr>
      <vt:lpstr>Who are your new sources of support? </vt:lpstr>
      <vt:lpstr>PowerPoint Presentation</vt:lpstr>
      <vt:lpstr>Avatars </vt:lpstr>
      <vt:lpstr>PowerPoint Presentation</vt:lpstr>
      <vt:lpstr>Talk to me! </vt:lpstr>
      <vt:lpstr>PowerPoint Presentation</vt:lpstr>
      <vt:lpstr>PowerPoint Presentation</vt:lpstr>
      <vt:lpstr>PowerPoint Presentation</vt:lpstr>
      <vt:lpstr>Journey Map</vt:lpstr>
      <vt:lpstr>Journey Map</vt:lpstr>
      <vt:lpstr>Journey Map</vt:lpstr>
      <vt:lpstr>Journey Map</vt:lpstr>
      <vt:lpstr>Journey Map</vt:lpstr>
      <vt:lpstr>Journey Map</vt:lpstr>
      <vt:lpstr>Journey Map</vt:lpstr>
      <vt:lpstr>Journey Map</vt:lpstr>
      <vt:lpstr>PowerPoint Presentation</vt:lpstr>
      <vt:lpstr>Donor Journey Map for your Avatar</vt:lpstr>
      <vt:lpstr>Longing for belonging</vt:lpstr>
      <vt:lpstr>PowerPoint Presentation</vt:lpstr>
      <vt:lpstr>Big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New Support</dc:title>
  <dc:creator>Julia Riseman</dc:creator>
  <cp:lastModifiedBy>Kevin Martone</cp:lastModifiedBy>
  <cp:revision>5</cp:revision>
  <dcterms:created xsi:type="dcterms:W3CDTF">2018-10-31T13:33:49Z</dcterms:created>
  <dcterms:modified xsi:type="dcterms:W3CDTF">2018-11-01T14:39:22Z</dcterms:modified>
</cp:coreProperties>
</file>