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8" r:id="rId3"/>
    <p:sldId id="272" r:id="rId4"/>
    <p:sldId id="280" r:id="rId5"/>
    <p:sldId id="278" r:id="rId6"/>
    <p:sldId id="279" r:id="rId7"/>
    <p:sldId id="281" r:id="rId8"/>
    <p:sldId id="282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6208"/>
  </p:normalViewPr>
  <p:slideViewPr>
    <p:cSldViewPr>
      <p:cViewPr varScale="1">
        <p:scale>
          <a:sx n="84" d="100"/>
          <a:sy n="84" d="100"/>
        </p:scale>
        <p:origin x="21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2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1B515-38D2-4DF0-93E8-E1C7DF36CE32}"/>
              </a:ext>
            </a:extLst>
          </p:cNvPr>
          <p:cNvSpPr txBox="1"/>
          <p:nvPr/>
        </p:nvSpPr>
        <p:spPr>
          <a:xfrm>
            <a:off x="1600200" y="2533884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 65 Medium"/>
              </a:rPr>
              <a:t>So what are your next steps?</a:t>
            </a:r>
          </a:p>
        </p:txBody>
      </p:sp>
    </p:spTree>
    <p:extLst>
      <p:ext uri="{BB962C8B-B14F-4D97-AF65-F5344CB8AC3E}">
        <p14:creationId xmlns:p14="http://schemas.microsoft.com/office/powerpoint/2010/main" val="40557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9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2" y="6275705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345849" y="2133601"/>
            <a:ext cx="10753355" cy="4330607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August 20, 2020</a:t>
            </a:r>
          </a:p>
          <a:p>
            <a:pPr algn="l">
              <a:lnSpc>
                <a:spcPct val="130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Aron Goldman			Kevin Martone			Herschel Singer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Mentor, Enrollment Program Director	Technology Program Manager		Analytics Manager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JCamp 180			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JCamp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 180			JCamp 180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72789"/>
            <a:ext cx="5943600" cy="860811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381000" y="1369872"/>
            <a:ext cx="5943600" cy="76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Enrollment 2021 Drop-in: 		Opening Enrollment 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999A5FEB-D4AF-473D-AA3A-6BBC681DC2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5"/>
          <a:stretch/>
        </p:blipFill>
        <p:spPr>
          <a:xfrm>
            <a:off x="5029201" y="2764971"/>
            <a:ext cx="2368337" cy="2221527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C0FEEC7-8253-4E42-A02C-3A6B0AA7E1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743201"/>
            <a:ext cx="1706209" cy="2275955"/>
          </a:xfrm>
          <a:prstGeom prst="rect">
            <a:avLst/>
          </a:prstGeom>
        </p:spPr>
      </p:pic>
      <p:pic>
        <p:nvPicPr>
          <p:cNvPr id="1026" name="Picture 2" descr="Profile photo for Herschel Singer">
            <a:extLst>
              <a:ext uri="{FF2B5EF4-FFF2-40B4-BE49-F238E27FC236}">
                <a16:creationId xmlns:a16="http://schemas.microsoft.com/office/drawing/2014/main" id="{7933D44D-42C9-4B7F-9015-9777950B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87" y="2743201"/>
            <a:ext cx="2221527" cy="22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C9B49-A047-8B4B-BDBA-4A16B77DE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1" y="2514600"/>
            <a:ext cx="11413404" cy="381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i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are you hoping to get out of today’s session? 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marL="1147763" indent="-39211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Write down</a:t>
            </a:r>
          </a:p>
          <a:p>
            <a:pPr marL="1147763" indent="-39211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Use chat window to share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421551"/>
            <a:ext cx="4644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Your goals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DFCFF-108D-7741-99E4-E86B1FAE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1" y="2514600"/>
            <a:ext cx="11413404" cy="381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Welcome, introductions, goals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Drop-in recap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2021 enrollment testimonial (Camp Livingston)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Guided discussion</a:t>
            </a:r>
          </a:p>
          <a:p>
            <a:pPr marL="342891" indent="-342891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What’s next…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Agenda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DFCFF-108D-7741-99E4-E86B1FAE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B596CA-0D5C-524E-9A52-B222B832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2400"/>
            <a:ext cx="9372600" cy="63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9" cy="7052877"/>
          </a:xfrm>
          <a:prstGeom prst="rect">
            <a:avLst/>
          </a:prstGeom>
          <a:noFill/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7102001" y="5189907"/>
            <a:ext cx="4676007" cy="114031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Max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Yamson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, Executive Director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Camp Livingston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Bennington, Indiana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81001" y="1766287"/>
            <a:ext cx="6477000" cy="76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2021 Enrollment Testimonial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C9B49-A047-8B4B-BDBA-4A16B77DE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  <p:pic>
        <p:nvPicPr>
          <p:cNvPr id="3" name="Picture 2" descr="Max Yamson - Leaders Assembly 2018">
            <a:extLst>
              <a:ext uri="{FF2B5EF4-FFF2-40B4-BE49-F238E27FC236}">
                <a16:creationId xmlns:a16="http://schemas.microsoft.com/office/drawing/2014/main" id="{4DED74C2-804A-B944-BFEF-FFEE310BE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26495" r="9326"/>
          <a:stretch/>
        </p:blipFill>
        <p:spPr bwMode="auto">
          <a:xfrm>
            <a:off x="7098489" y="2380609"/>
            <a:ext cx="2799885" cy="25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4CCFDB-43D3-1A40-9AE5-EB9704925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13" y="1272789"/>
            <a:ext cx="6442489" cy="86081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BA7A764-FBDF-8744-AA9B-BAC0DB498396}"/>
              </a:ext>
            </a:extLst>
          </p:cNvPr>
          <p:cNvSpPr txBox="1">
            <a:spLocks/>
          </p:cNvSpPr>
          <p:nvPr/>
        </p:nvSpPr>
        <p:spPr>
          <a:xfrm>
            <a:off x="152400" y="1369871"/>
            <a:ext cx="6477000" cy="76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2021 Enrollment Testimonials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4" descr="sarah">
            <a:extLst>
              <a:ext uri="{FF2B5EF4-FFF2-40B4-BE49-F238E27FC236}">
                <a16:creationId xmlns:a16="http://schemas.microsoft.com/office/drawing/2014/main" id="{4F98B74E-4B33-F747-8E63-814AAC2D1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6342" r="9615" b="36157"/>
          <a:stretch/>
        </p:blipFill>
        <p:spPr bwMode="auto">
          <a:xfrm>
            <a:off x="1813399" y="2380609"/>
            <a:ext cx="2886153" cy="25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D0CF3D75-6804-984C-AB7A-26655E784021}"/>
              </a:ext>
            </a:extLst>
          </p:cNvPr>
          <p:cNvSpPr txBox="1">
            <a:spLocks/>
          </p:cNvSpPr>
          <p:nvPr/>
        </p:nvSpPr>
        <p:spPr>
          <a:xfrm>
            <a:off x="1813399" y="5144186"/>
            <a:ext cx="4341407" cy="141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Sarah Atkins, Executive Director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Camp Kadimah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Halifax, Canada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1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Discussion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797E6B-E166-114E-8CEF-4D779580B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0" y="0"/>
            <a:ext cx="753284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Discussion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DFCFF-108D-7741-99E4-E86B1FAE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6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84DA87-95A2-7849-B711-561ED1FE605D}"/>
              </a:ext>
            </a:extLst>
          </p:cNvPr>
          <p:cNvSpPr txBox="1">
            <a:spLocks/>
          </p:cNvSpPr>
          <p:nvPr/>
        </p:nvSpPr>
        <p:spPr>
          <a:xfrm>
            <a:off x="381000" y="2234996"/>
            <a:ext cx="6400496" cy="3593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JCamp</a:t>
            </a: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180 Enrollment Program kickoff: September 15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More info: www.jcamp180.org/enrollment 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we learned from drop-ins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JCamp</a:t>
            </a: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180 Annual Conference: Oct 19-20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F3C651-7BF1-964B-BBEA-823406A6B558}"/>
              </a:ext>
            </a:extLst>
          </p:cNvPr>
          <p:cNvSpPr txBox="1">
            <a:spLocks/>
          </p:cNvSpPr>
          <p:nvPr/>
        </p:nvSpPr>
        <p:spPr>
          <a:xfrm>
            <a:off x="1752601" y="1369872"/>
            <a:ext cx="3501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4B6798-8834-864F-86D9-40FCD995C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3" cy="681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CADEEDC-67CC-2D49-B083-12B14DFED913}"/>
              </a:ext>
            </a:extLst>
          </p:cNvPr>
          <p:cNvSpPr txBox="1">
            <a:spLocks/>
          </p:cNvSpPr>
          <p:nvPr/>
        </p:nvSpPr>
        <p:spPr>
          <a:xfrm>
            <a:off x="609601" y="1369870"/>
            <a:ext cx="4644887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What’s next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543CB2-D381-5B4E-9840-3A3A74190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328259"/>
            <a:ext cx="5546004" cy="1225523"/>
          </a:xfrm>
          <a:prstGeom prst="rect">
            <a:avLst/>
          </a:prstGeom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5D233EB-F439-7649-B226-1E988329F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96" y="2838252"/>
            <a:ext cx="4648504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7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186</Words>
  <Application>Microsoft Macintosh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Helvetica 65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Aron Goldman</cp:lastModifiedBy>
  <cp:revision>74</cp:revision>
  <dcterms:created xsi:type="dcterms:W3CDTF">2012-10-25T14:17:48Z</dcterms:created>
  <dcterms:modified xsi:type="dcterms:W3CDTF">2020-08-20T17:48:28Z</dcterms:modified>
</cp:coreProperties>
</file>