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57" r:id="rId3"/>
    <p:sldId id="261" r:id="rId4"/>
    <p:sldId id="269" r:id="rId5"/>
    <p:sldId id="268" r:id="rId6"/>
    <p:sldId id="270" r:id="rId7"/>
    <p:sldId id="267" r:id="rId8"/>
    <p:sldId id="271" r:id="rId9"/>
    <p:sldId id="260" r:id="rId10"/>
    <p:sldId id="258" r:id="rId11"/>
    <p:sldId id="262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69"/>
  </p:normalViewPr>
  <p:slideViewPr>
    <p:cSldViewPr snapToGrid="0" snapToObjects="1">
      <p:cViewPr varScale="1">
        <p:scale>
          <a:sx n="63" d="100"/>
          <a:sy n="63" d="100"/>
        </p:scale>
        <p:origin x="7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9EEE11-A0BD-4C5B-AC86-41A42FCDC0C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922CEF6-4107-41BF-A49C-D6CA1F8483D3}">
      <dgm:prSet/>
      <dgm:spPr/>
      <dgm:t>
        <a:bodyPr/>
        <a:lstStyle/>
        <a:p>
          <a:r>
            <a:rPr lang="en-US" b="0" dirty="0"/>
            <a:t>Size matters. </a:t>
          </a:r>
          <a:r>
            <a:rPr lang="en-US" dirty="0"/>
            <a:t>Create a defined system</a:t>
          </a:r>
          <a:r>
            <a:rPr lang="en-US"/>
            <a:t>, hierarchy, </a:t>
          </a:r>
          <a:r>
            <a:rPr lang="en-US" dirty="0"/>
            <a:t>and stick to it.</a:t>
          </a:r>
          <a:endParaRPr lang="en-US" b="0" dirty="0"/>
        </a:p>
      </dgm:t>
    </dgm:pt>
    <dgm:pt modelId="{4C592BE2-94E1-4877-9E02-244DD93D9BD5}" type="parTrans" cxnId="{9C080CF1-E8CD-447B-B203-732F2B5D14FE}">
      <dgm:prSet/>
      <dgm:spPr/>
      <dgm:t>
        <a:bodyPr/>
        <a:lstStyle/>
        <a:p>
          <a:endParaRPr lang="en-US"/>
        </a:p>
      </dgm:t>
    </dgm:pt>
    <dgm:pt modelId="{B17FAF1B-2793-40DF-83AF-FE0499C3B60B}" type="sibTrans" cxnId="{9C080CF1-E8CD-447B-B203-732F2B5D14FE}">
      <dgm:prSet/>
      <dgm:spPr/>
      <dgm:t>
        <a:bodyPr/>
        <a:lstStyle/>
        <a:p>
          <a:endParaRPr lang="en-US"/>
        </a:p>
      </dgm:t>
    </dgm:pt>
    <dgm:pt modelId="{428AA8C8-2754-4A72-80D5-C10E37205184}">
      <dgm:prSet/>
      <dgm:spPr/>
      <dgm:t>
        <a:bodyPr/>
        <a:lstStyle/>
        <a:p>
          <a:r>
            <a:rPr lang="en-US" dirty="0"/>
            <a:t>Build trust.  No upgrades...No friends and family discounts…  </a:t>
          </a:r>
        </a:p>
      </dgm:t>
    </dgm:pt>
    <dgm:pt modelId="{C6C28C53-9437-44BF-89DE-989297624095}" type="parTrans" cxnId="{E2AFC0A5-8715-4B0A-90A0-60E09BD2A780}">
      <dgm:prSet/>
      <dgm:spPr/>
      <dgm:t>
        <a:bodyPr/>
        <a:lstStyle/>
        <a:p>
          <a:endParaRPr lang="en-US"/>
        </a:p>
      </dgm:t>
    </dgm:pt>
    <dgm:pt modelId="{28EBCE47-2BE4-4EF6-93CD-4CFF3DF69FD8}" type="sibTrans" cxnId="{E2AFC0A5-8715-4B0A-90A0-60E09BD2A780}">
      <dgm:prSet/>
      <dgm:spPr/>
      <dgm:t>
        <a:bodyPr/>
        <a:lstStyle/>
        <a:p>
          <a:endParaRPr lang="en-US"/>
        </a:p>
      </dgm:t>
    </dgm:pt>
    <dgm:pt modelId="{501918A6-7697-4721-B84D-E56909F7A27E}">
      <dgm:prSet/>
      <dgm:spPr/>
      <dgm:t>
        <a:bodyPr/>
        <a:lstStyle/>
        <a:p>
          <a:r>
            <a:rPr lang="en-US" dirty="0"/>
            <a:t>Meet your donor where they are. </a:t>
          </a:r>
        </a:p>
      </dgm:t>
    </dgm:pt>
    <dgm:pt modelId="{77C625A7-4F44-4AB9-B174-656BE7D7510D}" type="parTrans" cxnId="{17F28880-B9A4-4495-8514-42BD11E9F9C8}">
      <dgm:prSet/>
      <dgm:spPr/>
      <dgm:t>
        <a:bodyPr/>
        <a:lstStyle/>
        <a:p>
          <a:endParaRPr lang="en-US"/>
        </a:p>
      </dgm:t>
    </dgm:pt>
    <dgm:pt modelId="{E89C4808-D625-4E12-803A-02CA3922AB61}" type="sibTrans" cxnId="{17F28880-B9A4-4495-8514-42BD11E9F9C8}">
      <dgm:prSet/>
      <dgm:spPr/>
      <dgm:t>
        <a:bodyPr/>
        <a:lstStyle/>
        <a:p>
          <a:endParaRPr lang="en-US"/>
        </a:p>
      </dgm:t>
    </dgm:pt>
    <dgm:pt modelId="{9642FC05-1AF9-C147-8E94-59BDE0714648}">
      <dgm:prSet/>
      <dgm:spPr/>
      <dgm:t>
        <a:bodyPr/>
        <a:lstStyle/>
        <a:p>
          <a:r>
            <a:rPr lang="en-US" dirty="0"/>
            <a:t>Celebrate them &amp; let them celebrate.</a:t>
          </a:r>
        </a:p>
      </dgm:t>
    </dgm:pt>
    <dgm:pt modelId="{75A7CA3B-BFFD-EF49-8AAE-0D8A419C13BB}" type="parTrans" cxnId="{680EF34C-BAE3-3B40-BD69-6787E28D2CBB}">
      <dgm:prSet/>
      <dgm:spPr/>
    </dgm:pt>
    <dgm:pt modelId="{CBB3A3CA-DA3F-4A43-B368-30A430AD09C8}" type="sibTrans" cxnId="{680EF34C-BAE3-3B40-BD69-6787E28D2CBB}">
      <dgm:prSet/>
      <dgm:spPr/>
    </dgm:pt>
    <dgm:pt modelId="{41EE90A7-B561-0847-B6D9-D252F82C0E67}" type="pres">
      <dgm:prSet presAssocID="{479EEE11-A0BD-4C5B-AC86-41A42FCDC0C9}" presName="linear" presStyleCnt="0">
        <dgm:presLayoutVars>
          <dgm:animLvl val="lvl"/>
          <dgm:resizeHandles val="exact"/>
        </dgm:presLayoutVars>
      </dgm:prSet>
      <dgm:spPr/>
    </dgm:pt>
    <dgm:pt modelId="{814331E3-A57F-A04E-9CAA-5EE3AEDBA9A2}" type="pres">
      <dgm:prSet presAssocID="{C922CEF6-4107-41BF-A49C-D6CA1F8483D3}" presName="parentText" presStyleLbl="node1" presStyleIdx="0" presStyleCnt="4" custLinFactNeighborX="-2080" custLinFactNeighborY="-832">
        <dgm:presLayoutVars>
          <dgm:chMax val="0"/>
          <dgm:bulletEnabled val="1"/>
        </dgm:presLayoutVars>
      </dgm:prSet>
      <dgm:spPr/>
    </dgm:pt>
    <dgm:pt modelId="{CAC03125-F491-3F45-90D9-13FFB07A69D7}" type="pres">
      <dgm:prSet presAssocID="{B17FAF1B-2793-40DF-83AF-FE0499C3B60B}" presName="spacer" presStyleCnt="0"/>
      <dgm:spPr/>
    </dgm:pt>
    <dgm:pt modelId="{92E0A2AE-C07A-3B43-B04D-EEE02531E64C}" type="pres">
      <dgm:prSet presAssocID="{428AA8C8-2754-4A72-80D5-C10E3720518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4429CD9-F1BC-2040-96A7-0E586679A0B0}" type="pres">
      <dgm:prSet presAssocID="{28EBCE47-2BE4-4EF6-93CD-4CFF3DF69FD8}" presName="spacer" presStyleCnt="0"/>
      <dgm:spPr/>
    </dgm:pt>
    <dgm:pt modelId="{0EB41F86-3E5A-3342-A57E-513DB12833DE}" type="pres">
      <dgm:prSet presAssocID="{501918A6-7697-4721-B84D-E56909F7A27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DF753A7-1E74-C543-B807-A558A265690A}" type="pres">
      <dgm:prSet presAssocID="{E89C4808-D625-4E12-803A-02CA3922AB61}" presName="spacer" presStyleCnt="0"/>
      <dgm:spPr/>
    </dgm:pt>
    <dgm:pt modelId="{E337089C-72ED-E046-91AC-A81A74B118A0}" type="pres">
      <dgm:prSet presAssocID="{9642FC05-1AF9-C147-8E94-59BDE071464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7B38038-F1AC-2D4F-8A12-3A26A40EE120}" type="presOf" srcId="{479EEE11-A0BD-4C5B-AC86-41A42FCDC0C9}" destId="{41EE90A7-B561-0847-B6D9-D252F82C0E67}" srcOrd="0" destOrd="0" presId="urn:microsoft.com/office/officeart/2005/8/layout/vList2"/>
    <dgm:cxn modelId="{9CE19B4A-1A38-2744-BBDC-5D566E5EDEB3}" type="presOf" srcId="{C922CEF6-4107-41BF-A49C-D6CA1F8483D3}" destId="{814331E3-A57F-A04E-9CAA-5EE3AEDBA9A2}" srcOrd="0" destOrd="0" presId="urn:microsoft.com/office/officeart/2005/8/layout/vList2"/>
    <dgm:cxn modelId="{680EF34C-BAE3-3B40-BD69-6787E28D2CBB}" srcId="{479EEE11-A0BD-4C5B-AC86-41A42FCDC0C9}" destId="{9642FC05-1AF9-C147-8E94-59BDE0714648}" srcOrd="3" destOrd="0" parTransId="{75A7CA3B-BFFD-EF49-8AAE-0D8A419C13BB}" sibTransId="{CBB3A3CA-DA3F-4A43-B368-30A430AD09C8}"/>
    <dgm:cxn modelId="{222C714E-75C3-114C-B576-EACF00970859}" type="presOf" srcId="{9642FC05-1AF9-C147-8E94-59BDE0714648}" destId="{E337089C-72ED-E046-91AC-A81A74B118A0}" srcOrd="0" destOrd="0" presId="urn:microsoft.com/office/officeart/2005/8/layout/vList2"/>
    <dgm:cxn modelId="{17F28880-B9A4-4495-8514-42BD11E9F9C8}" srcId="{479EEE11-A0BD-4C5B-AC86-41A42FCDC0C9}" destId="{501918A6-7697-4721-B84D-E56909F7A27E}" srcOrd="2" destOrd="0" parTransId="{77C625A7-4F44-4AB9-B174-656BE7D7510D}" sibTransId="{E89C4808-D625-4E12-803A-02CA3922AB61}"/>
    <dgm:cxn modelId="{7003D382-125D-3C44-84A3-D5574B61B0E0}" type="presOf" srcId="{501918A6-7697-4721-B84D-E56909F7A27E}" destId="{0EB41F86-3E5A-3342-A57E-513DB12833DE}" srcOrd="0" destOrd="0" presId="urn:microsoft.com/office/officeart/2005/8/layout/vList2"/>
    <dgm:cxn modelId="{E2AFC0A5-8715-4B0A-90A0-60E09BD2A780}" srcId="{479EEE11-A0BD-4C5B-AC86-41A42FCDC0C9}" destId="{428AA8C8-2754-4A72-80D5-C10E37205184}" srcOrd="1" destOrd="0" parTransId="{C6C28C53-9437-44BF-89DE-989297624095}" sibTransId="{28EBCE47-2BE4-4EF6-93CD-4CFF3DF69FD8}"/>
    <dgm:cxn modelId="{9DA4E3EC-E630-C640-9A65-1482CCA3438A}" type="presOf" srcId="{428AA8C8-2754-4A72-80D5-C10E37205184}" destId="{92E0A2AE-C07A-3B43-B04D-EEE02531E64C}" srcOrd="0" destOrd="0" presId="urn:microsoft.com/office/officeart/2005/8/layout/vList2"/>
    <dgm:cxn modelId="{9C080CF1-E8CD-447B-B203-732F2B5D14FE}" srcId="{479EEE11-A0BD-4C5B-AC86-41A42FCDC0C9}" destId="{C922CEF6-4107-41BF-A49C-D6CA1F8483D3}" srcOrd="0" destOrd="0" parTransId="{4C592BE2-94E1-4877-9E02-244DD93D9BD5}" sibTransId="{B17FAF1B-2793-40DF-83AF-FE0499C3B60B}"/>
    <dgm:cxn modelId="{F11BBCBF-7D50-1B40-93BE-2E6DF7F04D9C}" type="presParOf" srcId="{41EE90A7-B561-0847-B6D9-D252F82C0E67}" destId="{814331E3-A57F-A04E-9CAA-5EE3AEDBA9A2}" srcOrd="0" destOrd="0" presId="urn:microsoft.com/office/officeart/2005/8/layout/vList2"/>
    <dgm:cxn modelId="{2DF95162-AA78-7B4D-864E-F5F4D9D79F03}" type="presParOf" srcId="{41EE90A7-B561-0847-B6D9-D252F82C0E67}" destId="{CAC03125-F491-3F45-90D9-13FFB07A69D7}" srcOrd="1" destOrd="0" presId="urn:microsoft.com/office/officeart/2005/8/layout/vList2"/>
    <dgm:cxn modelId="{6A562C6F-B060-9D4E-9B1B-B3FC24D309F4}" type="presParOf" srcId="{41EE90A7-B561-0847-B6D9-D252F82C0E67}" destId="{92E0A2AE-C07A-3B43-B04D-EEE02531E64C}" srcOrd="2" destOrd="0" presId="urn:microsoft.com/office/officeart/2005/8/layout/vList2"/>
    <dgm:cxn modelId="{CF229B28-532D-DD45-A275-580C26447DE3}" type="presParOf" srcId="{41EE90A7-B561-0847-B6D9-D252F82C0E67}" destId="{94429CD9-F1BC-2040-96A7-0E586679A0B0}" srcOrd="3" destOrd="0" presId="urn:microsoft.com/office/officeart/2005/8/layout/vList2"/>
    <dgm:cxn modelId="{8E86594A-78F0-894D-B3E5-84DDC5B1C390}" type="presParOf" srcId="{41EE90A7-B561-0847-B6D9-D252F82C0E67}" destId="{0EB41F86-3E5A-3342-A57E-513DB12833DE}" srcOrd="4" destOrd="0" presId="urn:microsoft.com/office/officeart/2005/8/layout/vList2"/>
    <dgm:cxn modelId="{30B17149-E812-CC4B-92A1-729E3C082B32}" type="presParOf" srcId="{41EE90A7-B561-0847-B6D9-D252F82C0E67}" destId="{FDF753A7-1E74-C543-B807-A558A265690A}" srcOrd="5" destOrd="0" presId="urn:microsoft.com/office/officeart/2005/8/layout/vList2"/>
    <dgm:cxn modelId="{1EB455E2-C164-A348-8F87-D5D59EBD2B93}" type="presParOf" srcId="{41EE90A7-B561-0847-B6D9-D252F82C0E67}" destId="{E337089C-72ED-E046-91AC-A81A74B118A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9EEE11-A0BD-4C5B-AC86-41A42FCDC0C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922CEF6-4107-41BF-A49C-D6CA1F8483D3}">
      <dgm:prSet custT="1"/>
      <dgm:spPr/>
      <dgm:t>
        <a:bodyPr/>
        <a:lstStyle/>
        <a:p>
          <a:r>
            <a:rPr lang="en-US" sz="2200" b="0" dirty="0"/>
            <a:t>We make connections and nurture our Herzl family.</a:t>
          </a:r>
        </a:p>
      </dgm:t>
    </dgm:pt>
    <dgm:pt modelId="{4C592BE2-94E1-4877-9E02-244DD93D9BD5}" type="parTrans" cxnId="{9C080CF1-E8CD-447B-B203-732F2B5D14FE}">
      <dgm:prSet/>
      <dgm:spPr/>
      <dgm:t>
        <a:bodyPr/>
        <a:lstStyle/>
        <a:p>
          <a:endParaRPr lang="en-US"/>
        </a:p>
      </dgm:t>
    </dgm:pt>
    <dgm:pt modelId="{B17FAF1B-2793-40DF-83AF-FE0499C3B60B}" type="sibTrans" cxnId="{9C080CF1-E8CD-447B-B203-732F2B5D14FE}">
      <dgm:prSet/>
      <dgm:spPr/>
      <dgm:t>
        <a:bodyPr/>
        <a:lstStyle/>
        <a:p>
          <a:endParaRPr lang="en-US"/>
        </a:p>
      </dgm:t>
    </dgm:pt>
    <dgm:pt modelId="{A0DF784B-80E2-4528-85EA-DF74F443ABDE}">
      <dgm:prSet custT="1"/>
      <dgm:spPr/>
      <dgm:t>
        <a:bodyPr/>
        <a:lstStyle/>
        <a:p>
          <a:r>
            <a:rPr lang="en-US" sz="1700" dirty="0"/>
            <a:t>We are pluralistic in our Judaism; we embrace the people, the land and the story of Israel.</a:t>
          </a:r>
        </a:p>
      </dgm:t>
    </dgm:pt>
    <dgm:pt modelId="{7C7B36CF-43E4-401A-9EA8-784FB4D1EDAC}" type="parTrans" cxnId="{4F3CC0C3-CA8C-4BAA-BBD1-A975410DC447}">
      <dgm:prSet/>
      <dgm:spPr/>
      <dgm:t>
        <a:bodyPr/>
        <a:lstStyle/>
        <a:p>
          <a:endParaRPr lang="en-US"/>
        </a:p>
      </dgm:t>
    </dgm:pt>
    <dgm:pt modelId="{72615F7D-AB5B-4E9F-AA9F-DDA29DBF0D82}" type="sibTrans" cxnId="{4F3CC0C3-CA8C-4BAA-BBD1-A975410DC447}">
      <dgm:prSet/>
      <dgm:spPr/>
      <dgm:t>
        <a:bodyPr/>
        <a:lstStyle/>
        <a:p>
          <a:endParaRPr lang="en-US"/>
        </a:p>
      </dgm:t>
    </dgm:pt>
    <dgm:pt modelId="{428AA8C8-2754-4A72-80D5-C10E37205184}">
      <dgm:prSet custT="1"/>
      <dgm:spPr/>
      <dgm:t>
        <a:bodyPr/>
        <a:lstStyle/>
        <a:p>
          <a:r>
            <a:rPr lang="en-US" sz="1700" dirty="0"/>
            <a:t>We provide tools, and the opportunity to lead; transforming campers and staff into tomorrow’s passionate Jewish leaders. training</a:t>
          </a:r>
        </a:p>
      </dgm:t>
    </dgm:pt>
    <dgm:pt modelId="{C6C28C53-9437-44BF-89DE-989297624095}" type="parTrans" cxnId="{E2AFC0A5-8715-4B0A-90A0-60E09BD2A780}">
      <dgm:prSet/>
      <dgm:spPr/>
      <dgm:t>
        <a:bodyPr/>
        <a:lstStyle/>
        <a:p>
          <a:endParaRPr lang="en-US"/>
        </a:p>
      </dgm:t>
    </dgm:pt>
    <dgm:pt modelId="{28EBCE47-2BE4-4EF6-93CD-4CFF3DF69FD8}" type="sibTrans" cxnId="{E2AFC0A5-8715-4B0A-90A0-60E09BD2A780}">
      <dgm:prSet/>
      <dgm:spPr/>
      <dgm:t>
        <a:bodyPr/>
        <a:lstStyle/>
        <a:p>
          <a:endParaRPr lang="en-US"/>
        </a:p>
      </dgm:t>
    </dgm:pt>
    <dgm:pt modelId="{501918A6-7697-4721-B84D-E56909F7A27E}">
      <dgm:prSet custT="1"/>
      <dgm:spPr/>
      <dgm:t>
        <a:bodyPr/>
        <a:lstStyle/>
        <a:p>
          <a:r>
            <a:rPr lang="en-US" sz="2200" b="0" dirty="0"/>
            <a:t>We celebrate individuality and inclusion; </a:t>
          </a:r>
          <a:r>
            <a:rPr lang="en-US" sz="1800" b="0" dirty="0"/>
            <a:t>encouraging everyone to be part of something bigger than themselves.</a:t>
          </a:r>
        </a:p>
      </dgm:t>
    </dgm:pt>
    <dgm:pt modelId="{77C625A7-4F44-4AB9-B174-656BE7D7510D}" type="parTrans" cxnId="{17F28880-B9A4-4495-8514-42BD11E9F9C8}">
      <dgm:prSet/>
      <dgm:spPr/>
      <dgm:t>
        <a:bodyPr/>
        <a:lstStyle/>
        <a:p>
          <a:endParaRPr lang="en-US"/>
        </a:p>
      </dgm:t>
    </dgm:pt>
    <dgm:pt modelId="{E89C4808-D625-4E12-803A-02CA3922AB61}" type="sibTrans" cxnId="{17F28880-B9A4-4495-8514-42BD11E9F9C8}">
      <dgm:prSet/>
      <dgm:spPr/>
      <dgm:t>
        <a:bodyPr/>
        <a:lstStyle/>
        <a:p>
          <a:endParaRPr lang="en-US"/>
        </a:p>
      </dgm:t>
    </dgm:pt>
    <dgm:pt modelId="{C0023692-4C05-4EAE-90FC-DBD63A62732F}">
      <dgm:prSet custT="1"/>
      <dgm:spPr/>
      <dgm:t>
        <a:bodyPr/>
        <a:lstStyle/>
        <a:p>
          <a:r>
            <a:rPr lang="en-US" sz="2200" b="0" dirty="0"/>
            <a:t>We embrace ongoing and inter-generational shared experiences – from the ridiculous to the sublime </a:t>
          </a:r>
          <a:r>
            <a:rPr lang="en-US" sz="1700" dirty="0"/>
            <a:t>– to foster lasting friendships, build identity, community and a sense of belonging throughout our lives.</a:t>
          </a:r>
        </a:p>
      </dgm:t>
    </dgm:pt>
    <dgm:pt modelId="{FD93D2D6-690E-42CB-9C5C-7E68A89325A9}" type="parTrans" cxnId="{DF38CE9E-5C27-4068-9428-AC5C4D8A976C}">
      <dgm:prSet/>
      <dgm:spPr/>
      <dgm:t>
        <a:bodyPr/>
        <a:lstStyle/>
        <a:p>
          <a:endParaRPr lang="en-US"/>
        </a:p>
      </dgm:t>
    </dgm:pt>
    <dgm:pt modelId="{DF431F56-4748-40BA-AB91-A4F8901E4F37}" type="sibTrans" cxnId="{DF38CE9E-5C27-4068-9428-AC5C4D8A976C}">
      <dgm:prSet/>
      <dgm:spPr/>
      <dgm:t>
        <a:bodyPr/>
        <a:lstStyle/>
        <a:p>
          <a:endParaRPr lang="en-US"/>
        </a:p>
      </dgm:t>
    </dgm:pt>
    <dgm:pt modelId="{41EE90A7-B561-0847-B6D9-D252F82C0E67}" type="pres">
      <dgm:prSet presAssocID="{479EEE11-A0BD-4C5B-AC86-41A42FCDC0C9}" presName="linear" presStyleCnt="0">
        <dgm:presLayoutVars>
          <dgm:animLvl val="lvl"/>
          <dgm:resizeHandles val="exact"/>
        </dgm:presLayoutVars>
      </dgm:prSet>
      <dgm:spPr/>
    </dgm:pt>
    <dgm:pt modelId="{814331E3-A57F-A04E-9CAA-5EE3AEDBA9A2}" type="pres">
      <dgm:prSet presAssocID="{C922CEF6-4107-41BF-A49C-D6CA1F8483D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AC03125-F491-3F45-90D9-13FFB07A69D7}" type="pres">
      <dgm:prSet presAssocID="{B17FAF1B-2793-40DF-83AF-FE0499C3B60B}" presName="spacer" presStyleCnt="0"/>
      <dgm:spPr/>
    </dgm:pt>
    <dgm:pt modelId="{A20F1533-6922-DE4B-A045-9050272C4A91}" type="pres">
      <dgm:prSet presAssocID="{A0DF784B-80E2-4528-85EA-DF74F443ABD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DEF96E2-EA6B-8748-A96E-B59433AD3403}" type="pres">
      <dgm:prSet presAssocID="{72615F7D-AB5B-4E9F-AA9F-DDA29DBF0D82}" presName="spacer" presStyleCnt="0"/>
      <dgm:spPr/>
    </dgm:pt>
    <dgm:pt modelId="{742575CC-6BAC-3945-8961-E46832FDA20A}" type="pres">
      <dgm:prSet presAssocID="{428AA8C8-2754-4A72-80D5-C10E3720518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325D068-AB1E-F24B-BB18-8B5EC7632FD8}" type="pres">
      <dgm:prSet presAssocID="{28EBCE47-2BE4-4EF6-93CD-4CFF3DF69FD8}" presName="spacer" presStyleCnt="0"/>
      <dgm:spPr/>
    </dgm:pt>
    <dgm:pt modelId="{0EB41F86-3E5A-3342-A57E-513DB12833DE}" type="pres">
      <dgm:prSet presAssocID="{501918A6-7697-4721-B84D-E56909F7A27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DF753A7-1E74-C543-B807-A558A265690A}" type="pres">
      <dgm:prSet presAssocID="{E89C4808-D625-4E12-803A-02CA3922AB61}" presName="spacer" presStyleCnt="0"/>
      <dgm:spPr/>
    </dgm:pt>
    <dgm:pt modelId="{815632A6-BF11-AB4A-9CBC-59C7F942B4C2}" type="pres">
      <dgm:prSet presAssocID="{C0023692-4C05-4EAE-90FC-DBD63A62732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7B38038-F1AC-2D4F-8A12-3A26A40EE120}" type="presOf" srcId="{479EEE11-A0BD-4C5B-AC86-41A42FCDC0C9}" destId="{41EE90A7-B561-0847-B6D9-D252F82C0E67}" srcOrd="0" destOrd="0" presId="urn:microsoft.com/office/officeart/2005/8/layout/vList2"/>
    <dgm:cxn modelId="{C1B4483C-0CDB-6347-AED7-94CE4CEB70C1}" type="presOf" srcId="{428AA8C8-2754-4A72-80D5-C10E37205184}" destId="{742575CC-6BAC-3945-8961-E46832FDA20A}" srcOrd="0" destOrd="0" presId="urn:microsoft.com/office/officeart/2005/8/layout/vList2"/>
    <dgm:cxn modelId="{9CE19B4A-1A38-2744-BBDC-5D566E5EDEB3}" type="presOf" srcId="{C922CEF6-4107-41BF-A49C-D6CA1F8483D3}" destId="{814331E3-A57F-A04E-9CAA-5EE3AEDBA9A2}" srcOrd="0" destOrd="0" presId="urn:microsoft.com/office/officeart/2005/8/layout/vList2"/>
    <dgm:cxn modelId="{17F28880-B9A4-4495-8514-42BD11E9F9C8}" srcId="{479EEE11-A0BD-4C5B-AC86-41A42FCDC0C9}" destId="{501918A6-7697-4721-B84D-E56909F7A27E}" srcOrd="3" destOrd="0" parTransId="{77C625A7-4F44-4AB9-B174-656BE7D7510D}" sibTransId="{E89C4808-D625-4E12-803A-02CA3922AB61}"/>
    <dgm:cxn modelId="{7003D382-125D-3C44-84A3-D5574B61B0E0}" type="presOf" srcId="{501918A6-7697-4721-B84D-E56909F7A27E}" destId="{0EB41F86-3E5A-3342-A57E-513DB12833DE}" srcOrd="0" destOrd="0" presId="urn:microsoft.com/office/officeart/2005/8/layout/vList2"/>
    <dgm:cxn modelId="{DF38CE9E-5C27-4068-9428-AC5C4D8A976C}" srcId="{479EEE11-A0BD-4C5B-AC86-41A42FCDC0C9}" destId="{C0023692-4C05-4EAE-90FC-DBD63A62732F}" srcOrd="4" destOrd="0" parTransId="{FD93D2D6-690E-42CB-9C5C-7E68A89325A9}" sibTransId="{DF431F56-4748-40BA-AB91-A4F8901E4F37}"/>
    <dgm:cxn modelId="{E2AFC0A5-8715-4B0A-90A0-60E09BD2A780}" srcId="{479EEE11-A0BD-4C5B-AC86-41A42FCDC0C9}" destId="{428AA8C8-2754-4A72-80D5-C10E37205184}" srcOrd="2" destOrd="0" parTransId="{C6C28C53-9437-44BF-89DE-989297624095}" sibTransId="{28EBCE47-2BE4-4EF6-93CD-4CFF3DF69FD8}"/>
    <dgm:cxn modelId="{4F3CC0C3-CA8C-4BAA-BBD1-A975410DC447}" srcId="{479EEE11-A0BD-4C5B-AC86-41A42FCDC0C9}" destId="{A0DF784B-80E2-4528-85EA-DF74F443ABDE}" srcOrd="1" destOrd="0" parTransId="{7C7B36CF-43E4-401A-9EA8-784FB4D1EDAC}" sibTransId="{72615F7D-AB5B-4E9F-AA9F-DDA29DBF0D82}"/>
    <dgm:cxn modelId="{DCAA49D2-992F-5649-8900-B6CA04A6D7E7}" type="presOf" srcId="{A0DF784B-80E2-4528-85EA-DF74F443ABDE}" destId="{A20F1533-6922-DE4B-A045-9050272C4A91}" srcOrd="0" destOrd="0" presId="urn:microsoft.com/office/officeart/2005/8/layout/vList2"/>
    <dgm:cxn modelId="{9C080CF1-E8CD-447B-B203-732F2B5D14FE}" srcId="{479EEE11-A0BD-4C5B-AC86-41A42FCDC0C9}" destId="{C922CEF6-4107-41BF-A49C-D6CA1F8483D3}" srcOrd="0" destOrd="0" parTransId="{4C592BE2-94E1-4877-9E02-244DD93D9BD5}" sibTransId="{B17FAF1B-2793-40DF-83AF-FE0499C3B60B}"/>
    <dgm:cxn modelId="{98FE0FFE-4A1B-F342-B5F5-D97F365A2DDE}" type="presOf" srcId="{C0023692-4C05-4EAE-90FC-DBD63A62732F}" destId="{815632A6-BF11-AB4A-9CBC-59C7F942B4C2}" srcOrd="0" destOrd="0" presId="urn:microsoft.com/office/officeart/2005/8/layout/vList2"/>
    <dgm:cxn modelId="{F11BBCBF-7D50-1B40-93BE-2E6DF7F04D9C}" type="presParOf" srcId="{41EE90A7-B561-0847-B6D9-D252F82C0E67}" destId="{814331E3-A57F-A04E-9CAA-5EE3AEDBA9A2}" srcOrd="0" destOrd="0" presId="urn:microsoft.com/office/officeart/2005/8/layout/vList2"/>
    <dgm:cxn modelId="{2DF95162-AA78-7B4D-864E-F5F4D9D79F03}" type="presParOf" srcId="{41EE90A7-B561-0847-B6D9-D252F82C0E67}" destId="{CAC03125-F491-3F45-90D9-13FFB07A69D7}" srcOrd="1" destOrd="0" presId="urn:microsoft.com/office/officeart/2005/8/layout/vList2"/>
    <dgm:cxn modelId="{24D20DC5-2642-E247-89D9-20C9B2FC9AAF}" type="presParOf" srcId="{41EE90A7-B561-0847-B6D9-D252F82C0E67}" destId="{A20F1533-6922-DE4B-A045-9050272C4A91}" srcOrd="2" destOrd="0" presId="urn:microsoft.com/office/officeart/2005/8/layout/vList2"/>
    <dgm:cxn modelId="{994BC514-F7B1-C14F-86E1-E104FB2D76D2}" type="presParOf" srcId="{41EE90A7-B561-0847-B6D9-D252F82C0E67}" destId="{6DEF96E2-EA6B-8748-A96E-B59433AD3403}" srcOrd="3" destOrd="0" presId="urn:microsoft.com/office/officeart/2005/8/layout/vList2"/>
    <dgm:cxn modelId="{F1EFB78C-01AD-B145-9A04-21C0029E6F3D}" type="presParOf" srcId="{41EE90A7-B561-0847-B6D9-D252F82C0E67}" destId="{742575CC-6BAC-3945-8961-E46832FDA20A}" srcOrd="4" destOrd="0" presId="urn:microsoft.com/office/officeart/2005/8/layout/vList2"/>
    <dgm:cxn modelId="{B020CE12-5864-A14B-B77F-57E59EC204BC}" type="presParOf" srcId="{41EE90A7-B561-0847-B6D9-D252F82C0E67}" destId="{5325D068-AB1E-F24B-BB18-8B5EC7632FD8}" srcOrd="5" destOrd="0" presId="urn:microsoft.com/office/officeart/2005/8/layout/vList2"/>
    <dgm:cxn modelId="{8E86594A-78F0-894D-B3E5-84DDC5B1C390}" type="presParOf" srcId="{41EE90A7-B561-0847-B6D9-D252F82C0E67}" destId="{0EB41F86-3E5A-3342-A57E-513DB12833DE}" srcOrd="6" destOrd="0" presId="urn:microsoft.com/office/officeart/2005/8/layout/vList2"/>
    <dgm:cxn modelId="{30B17149-E812-CC4B-92A1-729E3C082B32}" type="presParOf" srcId="{41EE90A7-B561-0847-B6D9-D252F82C0E67}" destId="{FDF753A7-1E74-C543-B807-A558A265690A}" srcOrd="7" destOrd="0" presId="urn:microsoft.com/office/officeart/2005/8/layout/vList2"/>
    <dgm:cxn modelId="{D99BA4D9-161C-3445-BD67-62E682EA01FE}" type="presParOf" srcId="{41EE90A7-B561-0847-B6D9-D252F82C0E67}" destId="{815632A6-BF11-AB4A-9CBC-59C7F942B4C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90032C-A1BD-4682-AB33-8B3D389F73C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2B5810-0340-4622-8567-B7097450E07E}">
      <dgm:prSet/>
      <dgm:spPr/>
      <dgm:t>
        <a:bodyPr/>
        <a:lstStyle/>
        <a:p>
          <a:r>
            <a:rPr lang="en-US"/>
            <a:t>Long history</a:t>
          </a:r>
        </a:p>
      </dgm:t>
    </dgm:pt>
    <dgm:pt modelId="{ECF125D8-9AA1-4B28-9727-A09581EDA675}" type="parTrans" cxnId="{22793828-A5D4-4A0D-9C0F-81DEAD388D34}">
      <dgm:prSet/>
      <dgm:spPr/>
      <dgm:t>
        <a:bodyPr/>
        <a:lstStyle/>
        <a:p>
          <a:endParaRPr lang="en-US"/>
        </a:p>
      </dgm:t>
    </dgm:pt>
    <dgm:pt modelId="{686F8AC7-AD27-465C-A645-055F5EE95403}" type="sibTrans" cxnId="{22793828-A5D4-4A0D-9C0F-81DEAD388D34}">
      <dgm:prSet/>
      <dgm:spPr/>
      <dgm:t>
        <a:bodyPr/>
        <a:lstStyle/>
        <a:p>
          <a:endParaRPr lang="en-US"/>
        </a:p>
      </dgm:t>
    </dgm:pt>
    <dgm:pt modelId="{C489AB97-2527-463D-8743-DE6EE5B8052E}">
      <dgm:prSet/>
      <dgm:spPr/>
      <dgm:t>
        <a:bodyPr/>
        <a:lstStyle/>
        <a:p>
          <a:r>
            <a:rPr lang="en-US"/>
            <a:t>Emphasis on tradition</a:t>
          </a:r>
        </a:p>
      </dgm:t>
    </dgm:pt>
    <dgm:pt modelId="{45E27635-CB09-4793-9E7A-CE85AA7F538E}" type="parTrans" cxnId="{2937618A-B61B-46A5-890A-E55B14566C04}">
      <dgm:prSet/>
      <dgm:spPr/>
      <dgm:t>
        <a:bodyPr/>
        <a:lstStyle/>
        <a:p>
          <a:endParaRPr lang="en-US"/>
        </a:p>
      </dgm:t>
    </dgm:pt>
    <dgm:pt modelId="{357766DD-7859-438D-886C-D4ACDE5686C5}" type="sibTrans" cxnId="{2937618A-B61B-46A5-890A-E55B14566C04}">
      <dgm:prSet/>
      <dgm:spPr/>
      <dgm:t>
        <a:bodyPr/>
        <a:lstStyle/>
        <a:p>
          <a:endParaRPr lang="en-US"/>
        </a:p>
      </dgm:t>
    </dgm:pt>
    <dgm:pt modelId="{7EC20414-B027-45A0-A2D7-CC171E5FE571}">
      <dgm:prSet/>
      <dgm:spPr/>
      <dgm:t>
        <a:bodyPr/>
        <a:lstStyle/>
        <a:p>
          <a:r>
            <a:rPr lang="en-US"/>
            <a:t>Value family and connections</a:t>
          </a:r>
        </a:p>
      </dgm:t>
    </dgm:pt>
    <dgm:pt modelId="{0008AB71-B5CE-49FA-B347-1EBFC3A5BD60}" type="parTrans" cxnId="{928AAB47-138C-4425-86C3-BFE95D317B14}">
      <dgm:prSet/>
      <dgm:spPr/>
      <dgm:t>
        <a:bodyPr/>
        <a:lstStyle/>
        <a:p>
          <a:endParaRPr lang="en-US"/>
        </a:p>
      </dgm:t>
    </dgm:pt>
    <dgm:pt modelId="{4B84DCCA-1CC3-4B3B-BEE6-244F1FF27EA6}" type="sibTrans" cxnId="{928AAB47-138C-4425-86C3-BFE95D317B14}">
      <dgm:prSet/>
      <dgm:spPr/>
      <dgm:t>
        <a:bodyPr/>
        <a:lstStyle/>
        <a:p>
          <a:endParaRPr lang="en-US"/>
        </a:p>
      </dgm:t>
    </dgm:pt>
    <dgm:pt modelId="{D09CC0B9-2B9A-4368-9EE7-2B31F86F7A71}">
      <dgm:prSet/>
      <dgm:spPr/>
      <dgm:t>
        <a:bodyPr/>
        <a:lstStyle/>
        <a:p>
          <a:r>
            <a:rPr lang="en-US"/>
            <a:t>Shtick is a core value</a:t>
          </a:r>
        </a:p>
      </dgm:t>
    </dgm:pt>
    <dgm:pt modelId="{5EF098B5-06C5-4471-B247-8E4DDC5E4DE3}" type="parTrans" cxnId="{34389AFB-B30A-4986-931D-C22F4D5EE5F0}">
      <dgm:prSet/>
      <dgm:spPr/>
      <dgm:t>
        <a:bodyPr/>
        <a:lstStyle/>
        <a:p>
          <a:endParaRPr lang="en-US"/>
        </a:p>
      </dgm:t>
    </dgm:pt>
    <dgm:pt modelId="{D75763A5-1DC4-42C1-A0A8-67F8FDA9F312}" type="sibTrans" cxnId="{34389AFB-B30A-4986-931D-C22F4D5EE5F0}">
      <dgm:prSet/>
      <dgm:spPr/>
      <dgm:t>
        <a:bodyPr/>
        <a:lstStyle/>
        <a:p>
          <a:endParaRPr lang="en-US"/>
        </a:p>
      </dgm:t>
    </dgm:pt>
    <dgm:pt modelId="{3EF5BB5E-CAB8-46F3-9906-52BF08A713FC}">
      <dgm:prSet/>
      <dgm:spPr/>
      <dgm:t>
        <a:bodyPr/>
        <a:lstStyle/>
        <a:p>
          <a:r>
            <a:rPr lang="en-US" dirty="0"/>
            <a:t>Haimish and no-frills</a:t>
          </a:r>
        </a:p>
      </dgm:t>
    </dgm:pt>
    <dgm:pt modelId="{0C6CF844-0FC7-4AB3-A7B2-FF910EBF2CF3}" type="parTrans" cxnId="{22301004-9A66-4AC6-A197-0E663F4A9CB4}">
      <dgm:prSet/>
      <dgm:spPr/>
      <dgm:t>
        <a:bodyPr/>
        <a:lstStyle/>
        <a:p>
          <a:endParaRPr lang="en-US"/>
        </a:p>
      </dgm:t>
    </dgm:pt>
    <dgm:pt modelId="{A6E2D842-F7D2-453B-B7B8-72C54D575911}" type="sibTrans" cxnId="{22301004-9A66-4AC6-A197-0E663F4A9CB4}">
      <dgm:prSet/>
      <dgm:spPr/>
      <dgm:t>
        <a:bodyPr/>
        <a:lstStyle/>
        <a:p>
          <a:endParaRPr lang="en-US"/>
        </a:p>
      </dgm:t>
    </dgm:pt>
    <dgm:pt modelId="{06021ECB-55F1-D749-99A6-7B568EE54973}" type="pres">
      <dgm:prSet presAssocID="{2D90032C-A1BD-4682-AB33-8B3D389F73C7}" presName="linear" presStyleCnt="0">
        <dgm:presLayoutVars>
          <dgm:animLvl val="lvl"/>
          <dgm:resizeHandles val="exact"/>
        </dgm:presLayoutVars>
      </dgm:prSet>
      <dgm:spPr/>
    </dgm:pt>
    <dgm:pt modelId="{A1FD386F-539B-D44D-8D97-18101A2A5166}" type="pres">
      <dgm:prSet presAssocID="{082B5810-0340-4622-8567-B7097450E07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9C8CD22-E468-D74B-86ED-EC5C6121C359}" type="pres">
      <dgm:prSet presAssocID="{686F8AC7-AD27-465C-A645-055F5EE95403}" presName="spacer" presStyleCnt="0"/>
      <dgm:spPr/>
    </dgm:pt>
    <dgm:pt modelId="{75AB7EF9-05E2-6D4A-942F-A75DD4EBFEB3}" type="pres">
      <dgm:prSet presAssocID="{C489AB97-2527-463D-8743-DE6EE5B8052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F82EDD9-6E4C-214F-919E-42EBEC8C1A5E}" type="pres">
      <dgm:prSet presAssocID="{357766DD-7859-438D-886C-D4ACDE5686C5}" presName="spacer" presStyleCnt="0"/>
      <dgm:spPr/>
    </dgm:pt>
    <dgm:pt modelId="{9DF1DF5C-5008-214D-8CF6-02DC60AD62C4}" type="pres">
      <dgm:prSet presAssocID="{7EC20414-B027-45A0-A2D7-CC171E5FE57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F8C2762-ECC3-584D-8396-739D9EAECFCE}" type="pres">
      <dgm:prSet presAssocID="{4B84DCCA-1CC3-4B3B-BEE6-244F1FF27EA6}" presName="spacer" presStyleCnt="0"/>
      <dgm:spPr/>
    </dgm:pt>
    <dgm:pt modelId="{75EEC061-E4CA-BF4A-AB21-21F327C602CE}" type="pres">
      <dgm:prSet presAssocID="{D09CC0B9-2B9A-4368-9EE7-2B31F86F7A7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EF77CA6-268F-A445-A255-8D677837C672}" type="pres">
      <dgm:prSet presAssocID="{D75763A5-1DC4-42C1-A0A8-67F8FDA9F312}" presName="spacer" presStyleCnt="0"/>
      <dgm:spPr/>
    </dgm:pt>
    <dgm:pt modelId="{127B78A7-5552-D04F-8A97-3057B9795490}" type="pres">
      <dgm:prSet presAssocID="{3EF5BB5E-CAB8-46F3-9906-52BF08A713F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2301004-9A66-4AC6-A197-0E663F4A9CB4}" srcId="{2D90032C-A1BD-4682-AB33-8B3D389F73C7}" destId="{3EF5BB5E-CAB8-46F3-9906-52BF08A713FC}" srcOrd="4" destOrd="0" parTransId="{0C6CF844-0FC7-4AB3-A7B2-FF910EBF2CF3}" sibTransId="{A6E2D842-F7D2-453B-B7B8-72C54D575911}"/>
    <dgm:cxn modelId="{9C740D24-0B4E-AB4C-AA80-3EF9F6C2343E}" type="presOf" srcId="{D09CC0B9-2B9A-4368-9EE7-2B31F86F7A71}" destId="{75EEC061-E4CA-BF4A-AB21-21F327C602CE}" srcOrd="0" destOrd="0" presId="urn:microsoft.com/office/officeart/2005/8/layout/vList2"/>
    <dgm:cxn modelId="{22793828-A5D4-4A0D-9C0F-81DEAD388D34}" srcId="{2D90032C-A1BD-4682-AB33-8B3D389F73C7}" destId="{082B5810-0340-4622-8567-B7097450E07E}" srcOrd="0" destOrd="0" parTransId="{ECF125D8-9AA1-4B28-9727-A09581EDA675}" sibTransId="{686F8AC7-AD27-465C-A645-055F5EE95403}"/>
    <dgm:cxn modelId="{A3BEB231-5315-8D48-8DA0-1551CACA0BA2}" type="presOf" srcId="{3EF5BB5E-CAB8-46F3-9906-52BF08A713FC}" destId="{127B78A7-5552-D04F-8A97-3057B9795490}" srcOrd="0" destOrd="0" presId="urn:microsoft.com/office/officeart/2005/8/layout/vList2"/>
    <dgm:cxn modelId="{72146662-E0F7-014F-A483-68A65324D863}" type="presOf" srcId="{7EC20414-B027-45A0-A2D7-CC171E5FE571}" destId="{9DF1DF5C-5008-214D-8CF6-02DC60AD62C4}" srcOrd="0" destOrd="0" presId="urn:microsoft.com/office/officeart/2005/8/layout/vList2"/>
    <dgm:cxn modelId="{928AAB47-138C-4425-86C3-BFE95D317B14}" srcId="{2D90032C-A1BD-4682-AB33-8B3D389F73C7}" destId="{7EC20414-B027-45A0-A2D7-CC171E5FE571}" srcOrd="2" destOrd="0" parTransId="{0008AB71-B5CE-49FA-B347-1EBFC3A5BD60}" sibTransId="{4B84DCCA-1CC3-4B3B-BEE6-244F1FF27EA6}"/>
    <dgm:cxn modelId="{A3A28D70-E5C8-0A4D-AD6F-9EED50F98D2E}" type="presOf" srcId="{2D90032C-A1BD-4682-AB33-8B3D389F73C7}" destId="{06021ECB-55F1-D749-99A6-7B568EE54973}" srcOrd="0" destOrd="0" presId="urn:microsoft.com/office/officeart/2005/8/layout/vList2"/>
    <dgm:cxn modelId="{2937618A-B61B-46A5-890A-E55B14566C04}" srcId="{2D90032C-A1BD-4682-AB33-8B3D389F73C7}" destId="{C489AB97-2527-463D-8743-DE6EE5B8052E}" srcOrd="1" destOrd="0" parTransId="{45E27635-CB09-4793-9E7A-CE85AA7F538E}" sibTransId="{357766DD-7859-438D-886C-D4ACDE5686C5}"/>
    <dgm:cxn modelId="{B76315A4-30C0-764C-ACD9-BD2D70CCA427}" type="presOf" srcId="{082B5810-0340-4622-8567-B7097450E07E}" destId="{A1FD386F-539B-D44D-8D97-18101A2A5166}" srcOrd="0" destOrd="0" presId="urn:microsoft.com/office/officeart/2005/8/layout/vList2"/>
    <dgm:cxn modelId="{ADBF4BAD-DEF3-AB48-BD0F-10CB4673EFDC}" type="presOf" srcId="{C489AB97-2527-463D-8743-DE6EE5B8052E}" destId="{75AB7EF9-05E2-6D4A-942F-A75DD4EBFEB3}" srcOrd="0" destOrd="0" presId="urn:microsoft.com/office/officeart/2005/8/layout/vList2"/>
    <dgm:cxn modelId="{34389AFB-B30A-4986-931D-C22F4D5EE5F0}" srcId="{2D90032C-A1BD-4682-AB33-8B3D389F73C7}" destId="{D09CC0B9-2B9A-4368-9EE7-2B31F86F7A71}" srcOrd="3" destOrd="0" parTransId="{5EF098B5-06C5-4471-B247-8E4DDC5E4DE3}" sibTransId="{D75763A5-1DC4-42C1-A0A8-67F8FDA9F312}"/>
    <dgm:cxn modelId="{65EE5F87-B753-9049-A0B1-7090262E2BC8}" type="presParOf" srcId="{06021ECB-55F1-D749-99A6-7B568EE54973}" destId="{A1FD386F-539B-D44D-8D97-18101A2A5166}" srcOrd="0" destOrd="0" presId="urn:microsoft.com/office/officeart/2005/8/layout/vList2"/>
    <dgm:cxn modelId="{26D3E86E-BB7D-EF4F-B301-109AB2BD80B0}" type="presParOf" srcId="{06021ECB-55F1-D749-99A6-7B568EE54973}" destId="{69C8CD22-E468-D74B-86ED-EC5C6121C359}" srcOrd="1" destOrd="0" presId="urn:microsoft.com/office/officeart/2005/8/layout/vList2"/>
    <dgm:cxn modelId="{BE1F3503-7B34-2F4A-A7A2-723DAA78B0EA}" type="presParOf" srcId="{06021ECB-55F1-D749-99A6-7B568EE54973}" destId="{75AB7EF9-05E2-6D4A-942F-A75DD4EBFEB3}" srcOrd="2" destOrd="0" presId="urn:microsoft.com/office/officeart/2005/8/layout/vList2"/>
    <dgm:cxn modelId="{6780DC85-AD9A-9D4A-85BE-39F2932FD296}" type="presParOf" srcId="{06021ECB-55F1-D749-99A6-7B568EE54973}" destId="{6F82EDD9-6E4C-214F-919E-42EBEC8C1A5E}" srcOrd="3" destOrd="0" presId="urn:microsoft.com/office/officeart/2005/8/layout/vList2"/>
    <dgm:cxn modelId="{20AB9134-4017-ED40-B25D-9672BA16017F}" type="presParOf" srcId="{06021ECB-55F1-D749-99A6-7B568EE54973}" destId="{9DF1DF5C-5008-214D-8CF6-02DC60AD62C4}" srcOrd="4" destOrd="0" presId="urn:microsoft.com/office/officeart/2005/8/layout/vList2"/>
    <dgm:cxn modelId="{C49FE86B-AA09-7141-B318-9F31BEAEB2C6}" type="presParOf" srcId="{06021ECB-55F1-D749-99A6-7B568EE54973}" destId="{1F8C2762-ECC3-584D-8396-739D9EAECFCE}" srcOrd="5" destOrd="0" presId="urn:microsoft.com/office/officeart/2005/8/layout/vList2"/>
    <dgm:cxn modelId="{BC3B7A9C-72C0-2645-8BE0-DBF1846B9A46}" type="presParOf" srcId="{06021ECB-55F1-D749-99A6-7B568EE54973}" destId="{75EEC061-E4CA-BF4A-AB21-21F327C602CE}" srcOrd="6" destOrd="0" presId="urn:microsoft.com/office/officeart/2005/8/layout/vList2"/>
    <dgm:cxn modelId="{FC24400D-353E-B24D-95C9-DB35C20B2A65}" type="presParOf" srcId="{06021ECB-55F1-D749-99A6-7B568EE54973}" destId="{8EF77CA6-268F-A445-A255-8D677837C672}" srcOrd="7" destOrd="0" presId="urn:microsoft.com/office/officeart/2005/8/layout/vList2"/>
    <dgm:cxn modelId="{2D914565-DE6A-1949-9EB0-9E63FAED84F8}" type="presParOf" srcId="{06021ECB-55F1-D749-99A6-7B568EE54973}" destId="{127B78A7-5552-D04F-8A97-3057B979549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331E3-A57F-A04E-9CAA-5EE3AEDBA9A2}">
      <dsp:nvSpPr>
        <dsp:cNvPr id="0" name=""/>
        <dsp:cNvSpPr/>
      </dsp:nvSpPr>
      <dsp:spPr>
        <a:xfrm>
          <a:off x="0" y="6074"/>
          <a:ext cx="6513603" cy="13922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 dirty="0"/>
            <a:t>Size matters. </a:t>
          </a:r>
          <a:r>
            <a:rPr lang="en-US" sz="3500" kern="1200" dirty="0"/>
            <a:t>Create a defined system</a:t>
          </a:r>
          <a:r>
            <a:rPr lang="en-US" sz="3500" kern="1200"/>
            <a:t>, hierarchy, </a:t>
          </a:r>
          <a:r>
            <a:rPr lang="en-US" sz="3500" kern="1200" dirty="0"/>
            <a:t>and stick to it.</a:t>
          </a:r>
          <a:endParaRPr lang="en-US" sz="3500" b="0" kern="1200" dirty="0"/>
        </a:p>
      </dsp:txBody>
      <dsp:txXfrm>
        <a:off x="67966" y="74040"/>
        <a:ext cx="6377671" cy="1256367"/>
      </dsp:txXfrm>
    </dsp:sp>
    <dsp:sp modelId="{92E0A2AE-C07A-3B43-B04D-EEE02531E64C}">
      <dsp:nvSpPr>
        <dsp:cNvPr id="0" name=""/>
        <dsp:cNvSpPr/>
      </dsp:nvSpPr>
      <dsp:spPr>
        <a:xfrm>
          <a:off x="0" y="1500013"/>
          <a:ext cx="6513603" cy="139229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Build trust.  No upgrades...No friends and family discounts…  </a:t>
          </a:r>
        </a:p>
      </dsp:txBody>
      <dsp:txXfrm>
        <a:off x="67966" y="1567979"/>
        <a:ext cx="6377671" cy="1256367"/>
      </dsp:txXfrm>
    </dsp:sp>
    <dsp:sp modelId="{0EB41F86-3E5A-3342-A57E-513DB12833DE}">
      <dsp:nvSpPr>
        <dsp:cNvPr id="0" name=""/>
        <dsp:cNvSpPr/>
      </dsp:nvSpPr>
      <dsp:spPr>
        <a:xfrm>
          <a:off x="0" y="2993113"/>
          <a:ext cx="6513603" cy="139229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Meet your donor where they are. </a:t>
          </a:r>
        </a:p>
      </dsp:txBody>
      <dsp:txXfrm>
        <a:off x="67966" y="3061079"/>
        <a:ext cx="6377671" cy="1256367"/>
      </dsp:txXfrm>
    </dsp:sp>
    <dsp:sp modelId="{E337089C-72ED-E046-91AC-A81A74B118A0}">
      <dsp:nvSpPr>
        <dsp:cNvPr id="0" name=""/>
        <dsp:cNvSpPr/>
      </dsp:nvSpPr>
      <dsp:spPr>
        <a:xfrm>
          <a:off x="0" y="4486213"/>
          <a:ext cx="6513603" cy="139229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Celebrate them &amp; let them celebrate.</a:t>
          </a:r>
        </a:p>
      </dsp:txBody>
      <dsp:txXfrm>
        <a:off x="67966" y="4554179"/>
        <a:ext cx="6377671" cy="1256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331E3-A57F-A04E-9CAA-5EE3AEDBA9A2}">
      <dsp:nvSpPr>
        <dsp:cNvPr id="0" name=""/>
        <dsp:cNvSpPr/>
      </dsp:nvSpPr>
      <dsp:spPr>
        <a:xfrm>
          <a:off x="0" y="349"/>
          <a:ext cx="6513603" cy="11674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We make connections and nurture our Herzl family.</a:t>
          </a:r>
        </a:p>
      </dsp:txBody>
      <dsp:txXfrm>
        <a:off x="56989" y="57338"/>
        <a:ext cx="6399625" cy="1053449"/>
      </dsp:txXfrm>
    </dsp:sp>
    <dsp:sp modelId="{A20F1533-6922-DE4B-A045-9050272C4A91}">
      <dsp:nvSpPr>
        <dsp:cNvPr id="0" name=""/>
        <dsp:cNvSpPr/>
      </dsp:nvSpPr>
      <dsp:spPr>
        <a:xfrm>
          <a:off x="0" y="1179674"/>
          <a:ext cx="6513603" cy="1167427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 are pluralistic in our Judaism; we embrace the people, the land and the story of Israel.</a:t>
          </a:r>
        </a:p>
      </dsp:txBody>
      <dsp:txXfrm>
        <a:off x="56989" y="1236663"/>
        <a:ext cx="6399625" cy="1053449"/>
      </dsp:txXfrm>
    </dsp:sp>
    <dsp:sp modelId="{742575CC-6BAC-3945-8961-E46832FDA20A}">
      <dsp:nvSpPr>
        <dsp:cNvPr id="0" name=""/>
        <dsp:cNvSpPr/>
      </dsp:nvSpPr>
      <dsp:spPr>
        <a:xfrm>
          <a:off x="0" y="2358999"/>
          <a:ext cx="6513603" cy="1167427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 provide tools, and the opportunity to lead; transforming campers and staff into tomorrow’s passionate Jewish leaders. training</a:t>
          </a:r>
        </a:p>
      </dsp:txBody>
      <dsp:txXfrm>
        <a:off x="56989" y="2415988"/>
        <a:ext cx="6399625" cy="1053449"/>
      </dsp:txXfrm>
    </dsp:sp>
    <dsp:sp modelId="{0EB41F86-3E5A-3342-A57E-513DB12833DE}">
      <dsp:nvSpPr>
        <dsp:cNvPr id="0" name=""/>
        <dsp:cNvSpPr/>
      </dsp:nvSpPr>
      <dsp:spPr>
        <a:xfrm>
          <a:off x="0" y="3538323"/>
          <a:ext cx="6513603" cy="1167427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We celebrate individuality and inclusion; </a:t>
          </a:r>
          <a:r>
            <a:rPr lang="en-US" sz="1800" b="0" kern="1200" dirty="0"/>
            <a:t>encouraging everyone to be part of something bigger than themselves.</a:t>
          </a:r>
        </a:p>
      </dsp:txBody>
      <dsp:txXfrm>
        <a:off x="56989" y="3595312"/>
        <a:ext cx="6399625" cy="1053449"/>
      </dsp:txXfrm>
    </dsp:sp>
    <dsp:sp modelId="{815632A6-BF11-AB4A-9CBC-59C7F942B4C2}">
      <dsp:nvSpPr>
        <dsp:cNvPr id="0" name=""/>
        <dsp:cNvSpPr/>
      </dsp:nvSpPr>
      <dsp:spPr>
        <a:xfrm>
          <a:off x="0" y="4717648"/>
          <a:ext cx="6513603" cy="116742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We embrace ongoing and inter-generational shared experiences – from the ridiculous to the sublime </a:t>
          </a:r>
          <a:r>
            <a:rPr lang="en-US" sz="1700" kern="1200" dirty="0"/>
            <a:t>– to foster lasting friendships, build identity, community and a sense of belonging throughout our lives.</a:t>
          </a:r>
        </a:p>
      </dsp:txBody>
      <dsp:txXfrm>
        <a:off x="56989" y="4774637"/>
        <a:ext cx="6399625" cy="1053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D386F-539B-D44D-8D97-18101A2A5166}">
      <dsp:nvSpPr>
        <dsp:cNvPr id="0" name=""/>
        <dsp:cNvSpPr/>
      </dsp:nvSpPr>
      <dsp:spPr>
        <a:xfrm>
          <a:off x="0" y="313812"/>
          <a:ext cx="6513603" cy="959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Long history</a:t>
          </a:r>
        </a:p>
      </dsp:txBody>
      <dsp:txXfrm>
        <a:off x="46834" y="360646"/>
        <a:ext cx="6419935" cy="865732"/>
      </dsp:txXfrm>
    </dsp:sp>
    <dsp:sp modelId="{75AB7EF9-05E2-6D4A-942F-A75DD4EBFEB3}">
      <dsp:nvSpPr>
        <dsp:cNvPr id="0" name=""/>
        <dsp:cNvSpPr/>
      </dsp:nvSpPr>
      <dsp:spPr>
        <a:xfrm>
          <a:off x="0" y="1388412"/>
          <a:ext cx="6513603" cy="95940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Emphasis on tradition</a:t>
          </a:r>
        </a:p>
      </dsp:txBody>
      <dsp:txXfrm>
        <a:off x="46834" y="1435246"/>
        <a:ext cx="6419935" cy="865732"/>
      </dsp:txXfrm>
    </dsp:sp>
    <dsp:sp modelId="{9DF1DF5C-5008-214D-8CF6-02DC60AD62C4}">
      <dsp:nvSpPr>
        <dsp:cNvPr id="0" name=""/>
        <dsp:cNvSpPr/>
      </dsp:nvSpPr>
      <dsp:spPr>
        <a:xfrm>
          <a:off x="0" y="2463013"/>
          <a:ext cx="6513603" cy="9594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Value family and connections</a:t>
          </a:r>
        </a:p>
      </dsp:txBody>
      <dsp:txXfrm>
        <a:off x="46834" y="2509847"/>
        <a:ext cx="6419935" cy="865732"/>
      </dsp:txXfrm>
    </dsp:sp>
    <dsp:sp modelId="{75EEC061-E4CA-BF4A-AB21-21F327C602CE}">
      <dsp:nvSpPr>
        <dsp:cNvPr id="0" name=""/>
        <dsp:cNvSpPr/>
      </dsp:nvSpPr>
      <dsp:spPr>
        <a:xfrm>
          <a:off x="0" y="3537613"/>
          <a:ext cx="6513603" cy="95940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Shtick is a core value</a:t>
          </a:r>
        </a:p>
      </dsp:txBody>
      <dsp:txXfrm>
        <a:off x="46834" y="3584447"/>
        <a:ext cx="6419935" cy="865732"/>
      </dsp:txXfrm>
    </dsp:sp>
    <dsp:sp modelId="{127B78A7-5552-D04F-8A97-3057B9795490}">
      <dsp:nvSpPr>
        <dsp:cNvPr id="0" name=""/>
        <dsp:cNvSpPr/>
      </dsp:nvSpPr>
      <dsp:spPr>
        <a:xfrm>
          <a:off x="0" y="4612213"/>
          <a:ext cx="6513603" cy="959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Haimish and no-frills</a:t>
          </a:r>
        </a:p>
      </dsp:txBody>
      <dsp:txXfrm>
        <a:off x="46834" y="4659047"/>
        <a:ext cx="6419935" cy="865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269C-67C5-044D-A8A5-DB85DE6A9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738B6-130E-0E4A-9E53-C73BD96E3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A2FE1-5472-0042-8723-FBECF75F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5792B-49DD-3444-B4AF-DED5576E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550F1-94D0-144A-8CF3-D12262A8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2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1409B-5749-F640-8C68-4775CE98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0C55A-2164-B349-BF0A-A4FCB100C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95D9B-0BED-9D4C-82E8-7AAE28ECF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B7409-C548-3647-9AF6-E8F3B8A5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539D6-11FD-F24D-85C1-946A2C41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95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829E2-3155-2048-A010-C9A3B8A67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B063D-1285-524B-A7B0-067BC8AE7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339B-C772-5A41-88EA-99BD44E4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F3BEA-AE36-A849-A567-BA3F5188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7BD0B-50E3-E146-8A80-B9307E21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5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19949-68D8-1643-A646-86C0FFE7A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A67BD-9C3E-A04C-9A45-E4C9B7195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D52A7-7C77-CA45-B3C3-FD478E68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F3319-4470-5F4E-820C-E270BF62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9158C-8434-654F-A30C-696581E4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E57D-44B5-2A47-997A-607D8975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99D21-A816-1048-AF25-ED8B55323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AC638-B0B0-0040-8BE4-1D37544B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31032-B476-314E-8BC1-F481CD4A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3ABBE-F7CE-FD4A-9299-45A77E09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6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DE4-C98D-7A43-8A9F-99D6180D6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15563-2E99-8142-A2F7-8B291B48E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03BB2-40E0-6446-BE14-5D776E31A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4E2D8-03E9-C244-ABBF-D079D289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B25DB-690D-224C-A3CF-999C9640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BCE05-F12D-3F46-AA19-1C97AA80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5DC5-D985-6A4F-A602-CE4F23DDC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61BF6-ECF9-1F4A-9F76-3F348300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B678B-B1A0-4846-9D97-29A9E5D9E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5F3F9-D422-B047-AE42-5A31C5EF4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96722-F54B-7749-AD90-86305BDE3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184C8F-AD3B-D545-ACA7-478EF490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1007D0-BE36-8E4C-9A99-007C063D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3ECF85-9ED6-994D-891F-9B1813EA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1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9FA3-CABC-8D4C-BADA-701C5EED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1BF40-8B7B-2F4C-9BE4-9E973456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8CC04-10EB-0C47-9779-D30D1FFB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5EB39-D4D1-A64E-BEFE-AE23D0AE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1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A0FED8-7F76-164E-951E-9935A6C21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08868-C2B8-CC41-B8D0-17341284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0D92A-A738-964D-8934-C8CDB8D3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0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D5416-CB8B-764E-AB52-AF2AEE15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6F603-2467-894C-B67E-09EFA937A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23A1F-AE17-3C42-BE8F-C02D0BAEA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48297-8CA2-2B4D-A995-964B5E8E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73F3B-C5DA-5F4B-BA50-960EDA8D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9FBA7-211B-084C-B0BF-0201AC97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0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4A1F-C9AB-7844-9031-FFDF43F7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611D9E-6985-6E46-80BF-8DB60EAB1B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7742F-0028-8B44-8922-4B12235D1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C006B-EE0A-EE48-BC12-191528079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9637C-5694-3746-AD7F-4DD27322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5B4FC-0A57-C348-B968-E18C8A39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8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B0A08-9B84-9A4A-B934-E353512F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581B3-906B-E14D-A884-4B4C6809E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E4653-F224-1646-BE46-3DC859349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F8D8-232E-A844-9EB1-989ACB6066F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DEE83-E446-7D47-8E9E-FE75E7463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FB117-E777-7A46-8773-3D70E6134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9F409-FA28-3043-8BF9-14FF25B6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1AD27C-DFA3-E94F-AD8B-1F899A07EA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7893" b="1"/>
          <a:stretch/>
        </p:blipFill>
        <p:spPr>
          <a:xfrm rot="5400000">
            <a:off x="-278608" y="266699"/>
            <a:ext cx="6858000" cy="6324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AFD8A2-1477-904D-87C5-3DB4BA1B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694" y="880533"/>
            <a:ext cx="5879306" cy="1422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Honoring donors onsite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C02CF-9FA6-9A40-930E-20E1FAEF8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51321" y="2567497"/>
            <a:ext cx="4869179" cy="30479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Keys to Success</a:t>
            </a: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</a:endParaRPr>
          </a:p>
          <a:p>
            <a:pPr marL="571500" indent="-342900"/>
            <a:r>
              <a:rPr lang="en-US" sz="2400" dirty="0">
                <a:solidFill>
                  <a:srgbClr val="000000"/>
                </a:solidFill>
              </a:rPr>
              <a:t>Be intentional</a:t>
            </a:r>
          </a:p>
          <a:p>
            <a:pPr marL="571500" indent="-342900"/>
            <a:r>
              <a:rPr lang="en-US" sz="2400" dirty="0">
                <a:solidFill>
                  <a:srgbClr val="000000"/>
                </a:solidFill>
              </a:rPr>
              <a:t>Be yourself</a:t>
            </a:r>
          </a:p>
          <a:p>
            <a:pPr marL="571500" indent="-342900"/>
            <a:r>
              <a:rPr lang="en-US" sz="2400" dirty="0">
                <a:solidFill>
                  <a:srgbClr val="000000"/>
                </a:solidFill>
              </a:rPr>
              <a:t>Be fair</a:t>
            </a:r>
          </a:p>
          <a:p>
            <a:pPr marL="571500" indent="-342900"/>
            <a:r>
              <a:rPr lang="en-US" sz="2400" dirty="0">
                <a:solidFill>
                  <a:srgbClr val="000000"/>
                </a:solidFill>
              </a:rPr>
              <a:t>Be creative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07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31E60-243D-1C4F-AF3E-28FCBD0BE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 yourself 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Use signage to tell your story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A490CE2-5391-4DAD-AEB7-2C474ABDC3E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777076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5118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B0A-A49A-6B43-9F5C-A42A4B3E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 yourself – long history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8BAA503-61D8-7C48-82B0-DE9A705179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42" r="163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EDADFD-77B8-ED4B-BD36-CBF23962D3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4690" b="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785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B0A-A49A-6B43-9F5C-A42A4B3E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 yourself – value family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EDADFD-77B8-ED4B-BD36-CBF23962D3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9418" b="28263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8BAA503-61D8-7C48-82B0-DE9A705179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4822" b="23025"/>
          <a:stretch/>
        </p:blipFill>
        <p:spPr>
          <a:xfrm>
            <a:off x="6095999" y="-34547"/>
            <a:ext cx="6096001" cy="425321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259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B0A-A49A-6B43-9F5C-A42A4B3E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 yourself – haimish, no frills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EDADFD-77B8-ED4B-BD36-CBF23962D3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212992" y="10"/>
            <a:ext cx="5670029" cy="425252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8BAA503-61D8-7C48-82B0-DE9A705179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308523" y="-34547"/>
            <a:ext cx="5670953" cy="425321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57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B0A-A49A-6B43-9F5C-A42A4B3E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 yourself – emphasis on tradition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EDADFD-77B8-ED4B-BD36-CBF23962D3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212992" y="10"/>
            <a:ext cx="5670029" cy="425252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8BAA503-61D8-7C48-82B0-DE9A705179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943583" y="-11079"/>
            <a:ext cx="4400835" cy="425321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698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D8A2-1477-904D-87C5-3DB4BA1B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Be intentional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C02CF-9FA6-9A40-930E-20E1FAEF8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7"/>
            <a:ext cx="5988141" cy="39863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Think it through…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Why are you recognizing donors onsite?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What does the donor get out of the recognition?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What does your camp get out of the recognition?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How can you maximize the impact?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Plan it out thoroughly. </a:t>
            </a:r>
          </a:p>
          <a:p>
            <a:pPr lvl="1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1AD27C-DFA3-E94F-AD8B-1F899A07EA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487" r="2442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6617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71C95-93BE-0747-819C-32F28BFF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 fair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6C5E0D-D9AA-4778-8454-EF287EC94C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10673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7172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9EBB-3440-2148-87AD-5F17E465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 fair – size matters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FFBBA1-8F12-BF45-9218-84C062140B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12992" y="240166"/>
            <a:ext cx="5670029" cy="377220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0D71BE-6547-7C43-B2DF-4BDC55DC3D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6103324" y="102998"/>
            <a:ext cx="6081350" cy="404585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308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9EBB-3440-2148-87AD-5F17E465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 fair – size matters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FFBBA1-8F12-BF45-9218-84C062140B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12992" y="10"/>
            <a:ext cx="5670029" cy="425252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0D71BE-6547-7C43-B2DF-4BDC55DC3D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6095999" y="102998"/>
            <a:ext cx="6096001" cy="404585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517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9EBB-3440-2148-87AD-5F17E465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 fair – location matters, too!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FFBBA1-8F12-BF45-9218-84C062140B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1633428" y="10"/>
            <a:ext cx="2829157" cy="425252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0D71BE-6547-7C43-B2DF-4BDC55DC3D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6104490" y="102998"/>
            <a:ext cx="6079019" cy="404585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407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9EBB-3440-2148-87AD-5F17E465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 your donor where they are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FFBBA1-8F12-BF45-9218-84C062140B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7446" b="3023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0D71BE-6547-7C43-B2DF-4BDC55DC3D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8595" b="29077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853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9EBB-3440-2148-87AD-5F17E465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 your donor where they are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FFBBA1-8F12-BF45-9218-84C062140B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0" y="98478"/>
            <a:ext cx="6095974" cy="405558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0D71BE-6547-7C43-B2DF-4BDC55DC3D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6095999" y="98125"/>
            <a:ext cx="6096001" cy="40556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438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71C95-93BE-0747-819C-32F28BFF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 yourself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Herzl Camp’s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Core Values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6C5E0D-D9AA-4778-8454-EF287EC94C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74389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3073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293</Words>
  <Application>Microsoft Office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Honoring donors onsite</vt:lpstr>
      <vt:lpstr>Be intentional</vt:lpstr>
      <vt:lpstr>Be fair  </vt:lpstr>
      <vt:lpstr>Be fair – size matters</vt:lpstr>
      <vt:lpstr>Be fair – size matters</vt:lpstr>
      <vt:lpstr>Be fair – location matters, too!</vt:lpstr>
      <vt:lpstr>Meet your donor where they are</vt:lpstr>
      <vt:lpstr>Meet your donor where they are</vt:lpstr>
      <vt:lpstr>Be yourself  Herzl Camp’s  Core Values</vt:lpstr>
      <vt:lpstr>Be yourself   Use signage to tell your story</vt:lpstr>
      <vt:lpstr>Be yourself – long history</vt:lpstr>
      <vt:lpstr>Be yourself – value family</vt:lpstr>
      <vt:lpstr>Be yourself – haimish, no frills</vt:lpstr>
      <vt:lpstr>Be yourself – emphasis on tradition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Honoring donors onsite</dc:title>
  <dc:creator>Holly Guncheon</dc:creator>
  <cp:lastModifiedBy>Kevin Martone</cp:lastModifiedBy>
  <cp:revision>3</cp:revision>
  <dcterms:created xsi:type="dcterms:W3CDTF">2019-10-09T19:15:45Z</dcterms:created>
  <dcterms:modified xsi:type="dcterms:W3CDTF">2019-11-14T20:02:22Z</dcterms:modified>
</cp:coreProperties>
</file>