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257" r:id="rId2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267" y="77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microsoft.com/office/2015/10/relationships/revisionInfo" Target="revisionInfo.xml"/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373DAA6A-D34F-4BAB-8672-C08BE30CFDE0}" type="doc">
      <dgm:prSet loTypeId="urn:microsoft.com/office/officeart/2005/8/layout/cycle4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77B1B537-0C6B-42AC-9296-55FD56D2CA0A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2400" dirty="0">
              <a:solidFill>
                <a:schemeClr val="tx1"/>
              </a:solidFill>
              <a:latin typeface="Gill Sans MT" panose="020B0502020104020203" pitchFamily="34" charset="0"/>
            </a:rPr>
            <a:t>Personal Touch</a:t>
          </a:r>
        </a:p>
        <a:p>
          <a:r>
            <a:rPr lang="en-US" sz="1800" b="1" dirty="0">
              <a:solidFill>
                <a:srgbClr val="7030A0"/>
              </a:solidFill>
              <a:latin typeface="Gill Sans MT" panose="020B0502020104020203" pitchFamily="34" charset="0"/>
            </a:rPr>
            <a:t>Impact Reporting</a:t>
          </a:r>
        </a:p>
      </dgm:t>
    </dgm:pt>
    <dgm:pt modelId="{7A022502-9772-4CB9-BCC0-46130ABB3C23}" type="parTrans" cxnId="{D18037EA-D258-4916-9F45-9FF7FC8BE686}">
      <dgm:prSet/>
      <dgm:spPr/>
      <dgm:t>
        <a:bodyPr/>
        <a:lstStyle/>
        <a:p>
          <a:endParaRPr lang="en-US"/>
        </a:p>
      </dgm:t>
    </dgm:pt>
    <dgm:pt modelId="{219F80BC-1A5A-4FF4-B1C4-41EACB3A1EDF}" type="sibTrans" cxnId="{D18037EA-D258-4916-9F45-9FF7FC8BE686}">
      <dgm:prSet/>
      <dgm:spPr/>
      <dgm:t>
        <a:bodyPr/>
        <a:lstStyle/>
        <a:p>
          <a:endParaRPr lang="en-US"/>
        </a:p>
      </dgm:t>
    </dgm:pt>
    <dgm:pt modelId="{F0D4A468-5147-4580-99F8-3007B7D45B4A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Thank you note</a:t>
          </a:r>
        </a:p>
      </dgm:t>
    </dgm:pt>
    <dgm:pt modelId="{DACBFE58-FC41-49E4-B842-BFA62ECD464F}" type="parTrans" cxnId="{AE573FE9-98F8-48A8-A652-1CB997CBDAB5}">
      <dgm:prSet/>
      <dgm:spPr/>
      <dgm:t>
        <a:bodyPr/>
        <a:lstStyle/>
        <a:p>
          <a:endParaRPr lang="en-US"/>
        </a:p>
      </dgm:t>
    </dgm:pt>
    <dgm:pt modelId="{6397F093-0C96-466D-AB91-EDDD612F19A8}" type="sibTrans" cxnId="{AE573FE9-98F8-48A8-A652-1CB997CBDAB5}">
      <dgm:prSet/>
      <dgm:spPr/>
      <dgm:t>
        <a:bodyPr/>
        <a:lstStyle/>
        <a:p>
          <a:endParaRPr lang="en-US"/>
        </a:p>
      </dgm:t>
    </dgm:pt>
    <dgm:pt modelId="{D656AE21-4C3B-48E1-BA0C-760FDEB74B5B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>
              <a:solidFill>
                <a:schemeClr val="tx1"/>
              </a:solidFill>
              <a:latin typeface="Gill Sans MT" panose="020B0502020104020203" pitchFamily="34" charset="0"/>
            </a:rPr>
            <a:t>Donor Listings/</a:t>
          </a:r>
          <a:br>
            <a:rPr lang="en-US" sz="1800" dirty="0">
              <a:solidFill>
                <a:schemeClr val="tx1"/>
              </a:solidFill>
              <a:latin typeface="Gill Sans MT" panose="020B0502020104020203" pitchFamily="34" charset="0"/>
            </a:rPr>
          </a:br>
          <a:r>
            <a:rPr lang="en-US" sz="1800" dirty="0">
              <a:solidFill>
                <a:schemeClr val="tx1"/>
              </a:solidFill>
              <a:latin typeface="Gill Sans MT" panose="020B0502020104020203" pitchFamily="34" charset="0"/>
            </a:rPr>
            <a:t>Testimonials</a:t>
          </a:r>
        </a:p>
      </dgm:t>
    </dgm:pt>
    <dgm:pt modelId="{EE8648C9-9BC8-4813-B7C3-ECD4452DA66C}" type="parTrans" cxnId="{ECB681D3-CBF1-48EE-AC51-E03F450D1904}">
      <dgm:prSet/>
      <dgm:spPr/>
      <dgm:t>
        <a:bodyPr/>
        <a:lstStyle/>
        <a:p>
          <a:endParaRPr lang="en-US"/>
        </a:p>
      </dgm:t>
    </dgm:pt>
    <dgm:pt modelId="{0C757274-77ED-4DBA-B3DD-32D8E5838C97}" type="sibTrans" cxnId="{ECB681D3-CBF1-48EE-AC51-E03F450D1904}">
      <dgm:prSet/>
      <dgm:spPr/>
      <dgm:t>
        <a:bodyPr/>
        <a:lstStyle/>
        <a:p>
          <a:endParaRPr lang="en-US"/>
        </a:p>
      </dgm:t>
    </dgm:pt>
    <dgm:pt modelId="{650544AC-C83C-4443-B485-905E062E4D85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Newsletters or newspaper</a:t>
          </a:r>
        </a:p>
      </dgm:t>
    </dgm:pt>
    <dgm:pt modelId="{15CCF5ED-AB97-496E-910D-85EBBF4A4028}" type="parTrans" cxnId="{F210715D-D8E6-4D0C-9980-FC8007EB4B65}">
      <dgm:prSet/>
      <dgm:spPr/>
      <dgm:t>
        <a:bodyPr/>
        <a:lstStyle/>
        <a:p>
          <a:endParaRPr lang="en-US"/>
        </a:p>
      </dgm:t>
    </dgm:pt>
    <dgm:pt modelId="{7E6869B5-BC86-469A-B96C-FB7C08514258}" type="sibTrans" cxnId="{F210715D-D8E6-4D0C-9980-FC8007EB4B65}">
      <dgm:prSet/>
      <dgm:spPr/>
      <dgm:t>
        <a:bodyPr/>
        <a:lstStyle/>
        <a:p>
          <a:endParaRPr lang="en-US"/>
        </a:p>
      </dgm:t>
    </dgm:pt>
    <dgm:pt modelId="{2EA86C2A-CEEF-4062-918C-8A2D1A5DDBEA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>
              <a:solidFill>
                <a:schemeClr val="tx1"/>
              </a:solidFill>
              <a:latin typeface="Gill Sans MT" panose="020B0502020104020203" pitchFamily="34" charset="0"/>
            </a:rPr>
            <a:t>Special gathering for Legacy donors</a:t>
          </a:r>
        </a:p>
      </dgm:t>
    </dgm:pt>
    <dgm:pt modelId="{630A62FB-B283-4A89-B87B-86D9F37DA9D4}" type="parTrans" cxnId="{ACBDFDEA-6472-4FCF-B658-CD5020FDB3B7}">
      <dgm:prSet/>
      <dgm:spPr/>
      <dgm:t>
        <a:bodyPr/>
        <a:lstStyle/>
        <a:p>
          <a:endParaRPr lang="en-US"/>
        </a:p>
      </dgm:t>
    </dgm:pt>
    <dgm:pt modelId="{2BE1CF65-2E63-424A-844E-6FCE7D511B2E}" type="sibTrans" cxnId="{ACBDFDEA-6472-4FCF-B658-CD5020FDB3B7}">
      <dgm:prSet/>
      <dgm:spPr/>
      <dgm:t>
        <a:bodyPr/>
        <a:lstStyle/>
        <a:p>
          <a:endParaRPr lang="en-US"/>
        </a:p>
      </dgm:t>
    </dgm:pt>
    <dgm:pt modelId="{5512A2D9-FD2F-460B-AAEC-088773E909EF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Reception before “community” gathering</a:t>
          </a:r>
        </a:p>
      </dgm:t>
    </dgm:pt>
    <dgm:pt modelId="{09CB4497-89E2-4E6A-8E5B-C7AC8536DE19}" type="parTrans" cxnId="{0A98C467-EF68-460E-90F9-21C4F7E202FC}">
      <dgm:prSet/>
      <dgm:spPr/>
      <dgm:t>
        <a:bodyPr/>
        <a:lstStyle/>
        <a:p>
          <a:endParaRPr lang="en-US"/>
        </a:p>
      </dgm:t>
    </dgm:pt>
    <dgm:pt modelId="{9BB60709-42BF-419B-938D-C82DBF4B1EE9}" type="sibTrans" cxnId="{0A98C467-EF68-460E-90F9-21C4F7E202FC}">
      <dgm:prSet/>
      <dgm:spPr/>
      <dgm:t>
        <a:bodyPr/>
        <a:lstStyle/>
        <a:p>
          <a:endParaRPr lang="en-US"/>
        </a:p>
      </dgm:t>
    </dgm:pt>
    <dgm:pt modelId="{9FCEB364-F211-43CC-B84D-624806289261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800" dirty="0">
              <a:solidFill>
                <a:schemeClr val="tx1"/>
              </a:solidFill>
              <a:latin typeface="Gill Sans MT" panose="020B0502020104020203" pitchFamily="34" charset="0"/>
            </a:rPr>
            <a:t>Recognition at “community” gatherings</a:t>
          </a:r>
        </a:p>
      </dgm:t>
    </dgm:pt>
    <dgm:pt modelId="{EE57EB92-792D-4223-80E4-28F930EF70D4}" type="parTrans" cxnId="{4AA204D3-2A2C-47AE-804D-C147CE49AA9B}">
      <dgm:prSet/>
      <dgm:spPr/>
      <dgm:t>
        <a:bodyPr/>
        <a:lstStyle/>
        <a:p>
          <a:endParaRPr lang="en-US"/>
        </a:p>
      </dgm:t>
    </dgm:pt>
    <dgm:pt modelId="{83C9DEFF-4241-4DC0-85E4-A71F290BB8FD}" type="sibTrans" cxnId="{4AA204D3-2A2C-47AE-804D-C147CE49AA9B}">
      <dgm:prSet/>
      <dgm:spPr/>
      <dgm:t>
        <a:bodyPr/>
        <a:lstStyle/>
        <a:p>
          <a:endParaRPr lang="en-US"/>
        </a:p>
      </dgm:t>
    </dgm:pt>
    <dgm:pt modelId="{755FD0FB-1AFA-468F-8910-2155C9FC0D05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Legacy Shabbats</a:t>
          </a:r>
        </a:p>
      </dgm:t>
    </dgm:pt>
    <dgm:pt modelId="{E8D2D19C-6508-47CB-80F4-79FA9DEF10D1}" type="parTrans" cxnId="{E7FE6E08-FCAC-47C3-9852-DD008CD566CD}">
      <dgm:prSet/>
      <dgm:spPr/>
      <dgm:t>
        <a:bodyPr/>
        <a:lstStyle/>
        <a:p>
          <a:endParaRPr lang="en-US"/>
        </a:p>
      </dgm:t>
    </dgm:pt>
    <dgm:pt modelId="{3661C322-232E-4D60-831E-EFB97A165260}" type="sibTrans" cxnId="{E7FE6E08-FCAC-47C3-9852-DD008CD566CD}">
      <dgm:prSet/>
      <dgm:spPr/>
      <dgm:t>
        <a:bodyPr/>
        <a:lstStyle/>
        <a:p>
          <a:endParaRPr lang="en-US"/>
        </a:p>
      </dgm:t>
    </dgm:pt>
    <dgm:pt modelId="{7FA3FBF8-129C-4BC9-8E81-A9D4A62AAD5D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Phone call</a:t>
          </a:r>
        </a:p>
      </dgm:t>
    </dgm:pt>
    <dgm:pt modelId="{52F58192-928F-4EBB-816A-79F5A77C2148}" type="parTrans" cxnId="{D4B572D6-FBDE-46A9-9598-1BD7E2A7B0A8}">
      <dgm:prSet/>
      <dgm:spPr/>
      <dgm:t>
        <a:bodyPr/>
        <a:lstStyle/>
        <a:p>
          <a:endParaRPr lang="en-US"/>
        </a:p>
      </dgm:t>
    </dgm:pt>
    <dgm:pt modelId="{0E63EC77-E874-4854-9FFE-606F2E14D4AA}" type="sibTrans" cxnId="{D4B572D6-FBDE-46A9-9598-1BD7E2A7B0A8}">
      <dgm:prSet/>
      <dgm:spPr/>
      <dgm:t>
        <a:bodyPr/>
        <a:lstStyle/>
        <a:p>
          <a:endParaRPr lang="en-US"/>
        </a:p>
      </dgm:t>
    </dgm:pt>
    <dgm:pt modelId="{DB299F3B-3670-41B7-9D95-4FAF1A67A17B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Cards – Birthday, Holiday, Anniversary of Legacy Commitment</a:t>
          </a:r>
        </a:p>
      </dgm:t>
    </dgm:pt>
    <dgm:pt modelId="{8AB980A8-5764-40A1-866E-BAC92D238A48}" type="parTrans" cxnId="{10749097-0620-4321-8522-FDA8BD334D67}">
      <dgm:prSet/>
      <dgm:spPr/>
      <dgm:t>
        <a:bodyPr/>
        <a:lstStyle/>
        <a:p>
          <a:endParaRPr lang="en-US"/>
        </a:p>
      </dgm:t>
    </dgm:pt>
    <dgm:pt modelId="{761655DF-946E-4E37-87E3-6E80FCD78583}" type="sibTrans" cxnId="{10749097-0620-4321-8522-FDA8BD334D67}">
      <dgm:prSet/>
      <dgm:spPr/>
      <dgm:t>
        <a:bodyPr/>
        <a:lstStyle/>
        <a:p>
          <a:endParaRPr lang="en-US"/>
        </a:p>
      </dgm:t>
    </dgm:pt>
    <dgm:pt modelId="{F818617C-4ACC-4896-B00F-0221575F9D91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Personalized letter specifically for legacy donor</a:t>
          </a:r>
          <a:r>
            <a:rPr lang="en-US" sz="900" dirty="0"/>
            <a:t>s</a:t>
          </a:r>
        </a:p>
      </dgm:t>
    </dgm:pt>
    <dgm:pt modelId="{52DE5A1E-68E5-4D55-A6F3-44DD2CD51214}" type="parTrans" cxnId="{0B2CDD6F-0CEB-4E6D-8822-391E14A9973E}">
      <dgm:prSet/>
      <dgm:spPr/>
      <dgm:t>
        <a:bodyPr/>
        <a:lstStyle/>
        <a:p>
          <a:endParaRPr lang="en-US"/>
        </a:p>
      </dgm:t>
    </dgm:pt>
    <dgm:pt modelId="{10180775-CD9E-47F4-8D6E-4F1DE28F8F47}" type="sibTrans" cxnId="{0B2CDD6F-0CEB-4E6D-8822-391E14A9973E}">
      <dgm:prSet/>
      <dgm:spPr/>
      <dgm:t>
        <a:bodyPr/>
        <a:lstStyle/>
        <a:p>
          <a:endParaRPr lang="en-US"/>
        </a:p>
      </dgm:t>
    </dgm:pt>
    <dgm:pt modelId="{ABBFDE54-74A8-47D8-9AEC-3931160EB7A9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Website</a:t>
          </a:r>
        </a:p>
      </dgm:t>
    </dgm:pt>
    <dgm:pt modelId="{4A9B6977-6A2B-41EA-864F-9C2A27AB9BDC}" type="parTrans" cxnId="{78F003C9-36F7-4BB7-B46E-8F5A2C00E563}">
      <dgm:prSet/>
      <dgm:spPr/>
      <dgm:t>
        <a:bodyPr/>
        <a:lstStyle/>
        <a:p>
          <a:endParaRPr lang="en-US"/>
        </a:p>
      </dgm:t>
    </dgm:pt>
    <dgm:pt modelId="{F4C2B125-88AA-430F-9CFE-9633455594AC}" type="sibTrans" cxnId="{78F003C9-36F7-4BB7-B46E-8F5A2C00E563}">
      <dgm:prSet/>
      <dgm:spPr/>
      <dgm:t>
        <a:bodyPr/>
        <a:lstStyle/>
        <a:p>
          <a:endParaRPr lang="en-US"/>
        </a:p>
      </dgm:t>
    </dgm:pt>
    <dgm:pt modelId="{7CDC77D5-7D12-4522-A4C0-CA02BBF0CDD9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Poster, digital display or donor wall</a:t>
          </a:r>
        </a:p>
      </dgm:t>
    </dgm:pt>
    <dgm:pt modelId="{4745E902-1C56-4CEC-B116-7E0D71AC3A64}" type="parTrans" cxnId="{55E1976F-A2B7-4C5B-8EE2-61B5D2D27E20}">
      <dgm:prSet/>
      <dgm:spPr/>
      <dgm:t>
        <a:bodyPr/>
        <a:lstStyle/>
        <a:p>
          <a:endParaRPr lang="en-US"/>
        </a:p>
      </dgm:t>
    </dgm:pt>
    <dgm:pt modelId="{C84DCCD1-F984-4ECE-BC10-6C26ECB016A6}" type="sibTrans" cxnId="{55E1976F-A2B7-4C5B-8EE2-61B5D2D27E20}">
      <dgm:prSet/>
      <dgm:spPr/>
      <dgm:t>
        <a:bodyPr/>
        <a:lstStyle/>
        <a:p>
          <a:endParaRPr lang="en-US"/>
        </a:p>
      </dgm:t>
    </dgm:pt>
    <dgm:pt modelId="{A316E5F4-F627-474D-ACDB-9AD9492652E9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Annual report or programs</a:t>
          </a:r>
        </a:p>
      </dgm:t>
    </dgm:pt>
    <dgm:pt modelId="{D78B2CDC-E96E-422D-90D5-B3084B137F34}" type="parTrans" cxnId="{1FF66AD5-4EA4-48D2-AA63-91CF12285123}">
      <dgm:prSet/>
      <dgm:spPr/>
      <dgm:t>
        <a:bodyPr/>
        <a:lstStyle/>
        <a:p>
          <a:endParaRPr lang="en-US"/>
        </a:p>
      </dgm:t>
    </dgm:pt>
    <dgm:pt modelId="{60478C4C-A6D9-4D6D-9EAF-9AC9ACCF06F3}" type="sibTrans" cxnId="{1FF66AD5-4EA4-48D2-AA63-91CF12285123}">
      <dgm:prSet/>
      <dgm:spPr/>
      <dgm:t>
        <a:bodyPr/>
        <a:lstStyle/>
        <a:p>
          <a:endParaRPr lang="en-US"/>
        </a:p>
      </dgm:t>
    </dgm:pt>
    <dgm:pt modelId="{5128DB63-9AEB-472B-B487-B3A15D4A9216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Annual meeting or other gatherings</a:t>
          </a:r>
        </a:p>
      </dgm:t>
    </dgm:pt>
    <dgm:pt modelId="{16089024-E436-4CBE-A814-F1CB8B9F3ACE}" type="parTrans" cxnId="{0F419D29-054B-45CF-9CF1-86B6F55C7D45}">
      <dgm:prSet/>
      <dgm:spPr/>
      <dgm:t>
        <a:bodyPr/>
        <a:lstStyle/>
        <a:p>
          <a:endParaRPr lang="en-US"/>
        </a:p>
      </dgm:t>
    </dgm:pt>
    <dgm:pt modelId="{87AF6B74-AF06-4DC2-A3AB-63DDA70280E8}" type="sibTrans" cxnId="{0F419D29-054B-45CF-9CF1-86B6F55C7D45}">
      <dgm:prSet/>
      <dgm:spPr/>
      <dgm:t>
        <a:bodyPr/>
        <a:lstStyle/>
        <a:p>
          <a:endParaRPr lang="en-US"/>
        </a:p>
      </dgm:t>
    </dgm:pt>
    <dgm:pt modelId="{5419911F-27BC-42C4-8F81-374DBB1D15D3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Annual meetings – light candles</a:t>
          </a:r>
        </a:p>
      </dgm:t>
    </dgm:pt>
    <dgm:pt modelId="{91947E85-600B-4D6A-820A-2D03628E4A43}" type="parTrans" cxnId="{7E3168AB-94F5-48FE-AF17-70290784FDA3}">
      <dgm:prSet/>
      <dgm:spPr/>
      <dgm:t>
        <a:bodyPr/>
        <a:lstStyle/>
        <a:p>
          <a:endParaRPr lang="en-US"/>
        </a:p>
      </dgm:t>
    </dgm:pt>
    <dgm:pt modelId="{04AB6B60-C3D8-4E84-B57B-82896CF86004}" type="sibTrans" cxnId="{7E3168AB-94F5-48FE-AF17-70290784FDA3}">
      <dgm:prSet/>
      <dgm:spPr/>
      <dgm:t>
        <a:bodyPr/>
        <a:lstStyle/>
        <a:p>
          <a:endParaRPr lang="en-US"/>
        </a:p>
      </dgm:t>
    </dgm:pt>
    <dgm:pt modelId="{07EF0945-3329-4C52-8DCE-D81E162218DA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Galas or other special events</a:t>
          </a:r>
        </a:p>
      </dgm:t>
    </dgm:pt>
    <dgm:pt modelId="{A6373F2B-44F9-4BD3-9A30-E8B4C81D381E}" type="parTrans" cxnId="{99C109F7-41F7-4176-959E-EDE08A8B6596}">
      <dgm:prSet/>
      <dgm:spPr/>
      <dgm:t>
        <a:bodyPr/>
        <a:lstStyle/>
        <a:p>
          <a:endParaRPr lang="en-US"/>
        </a:p>
      </dgm:t>
    </dgm:pt>
    <dgm:pt modelId="{A93AEC61-3B03-4695-A6DC-FBE8415F078F}" type="sibTrans" cxnId="{99C109F7-41F7-4176-959E-EDE08A8B6596}">
      <dgm:prSet/>
      <dgm:spPr/>
      <dgm:t>
        <a:bodyPr/>
        <a:lstStyle/>
        <a:p>
          <a:endParaRPr lang="en-US"/>
        </a:p>
      </dgm:t>
    </dgm:pt>
    <dgm:pt modelId="{E29A3218-4933-416F-9796-F63B31962EC5}">
      <dgm:prSet phldrT="[Text]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endParaRPr lang="en-US" sz="900" dirty="0"/>
        </a:p>
      </dgm:t>
    </dgm:pt>
    <dgm:pt modelId="{3C9A3E1F-67DC-487B-B2F6-A74F77B7613E}" type="parTrans" cxnId="{755638E4-2F58-4459-A4ED-6C9AEE1E2FBF}">
      <dgm:prSet/>
      <dgm:spPr/>
      <dgm:t>
        <a:bodyPr/>
        <a:lstStyle/>
        <a:p>
          <a:endParaRPr lang="en-US"/>
        </a:p>
      </dgm:t>
    </dgm:pt>
    <dgm:pt modelId="{E36B53B6-BB1E-4C9C-BA52-1C1A0BF3FB22}" type="sibTrans" cxnId="{755638E4-2F58-4459-A4ED-6C9AEE1E2FBF}">
      <dgm:prSet/>
      <dgm:spPr/>
      <dgm:t>
        <a:bodyPr/>
        <a:lstStyle/>
        <a:p>
          <a:endParaRPr lang="en-US"/>
        </a:p>
      </dgm:t>
    </dgm:pt>
    <dgm:pt modelId="{C6DF541C-787C-4E67-BBC2-A1A090137F80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Shabbat Dinner</a:t>
          </a:r>
        </a:p>
      </dgm:t>
    </dgm:pt>
    <dgm:pt modelId="{0DEB0642-E446-4706-97D2-04E7B1B7819E}" type="parTrans" cxnId="{F311EEF3-B81A-4157-9952-EE39C1021CE1}">
      <dgm:prSet/>
      <dgm:spPr/>
      <dgm:t>
        <a:bodyPr/>
        <a:lstStyle/>
        <a:p>
          <a:endParaRPr lang="en-US"/>
        </a:p>
      </dgm:t>
    </dgm:pt>
    <dgm:pt modelId="{78BF0391-A5D4-4D9F-962D-B676D1749135}" type="sibTrans" cxnId="{F311EEF3-B81A-4157-9952-EE39C1021CE1}">
      <dgm:prSet/>
      <dgm:spPr/>
      <dgm:t>
        <a:bodyPr/>
        <a:lstStyle/>
        <a:p>
          <a:endParaRPr lang="en-US"/>
        </a:p>
      </dgm:t>
    </dgm:pt>
    <dgm:pt modelId="{59FE2AD9-3A2B-450A-8E26-32AAC1F12079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1100" dirty="0">
              <a:latin typeface="Gill Sans MT" panose="020B0502020104020203" pitchFamily="34" charset="0"/>
            </a:rPr>
            <a:t>Invitation to event not open to general community</a:t>
          </a:r>
        </a:p>
      </dgm:t>
    </dgm:pt>
    <dgm:pt modelId="{8AAB8F07-F9D3-4F50-BAC8-39D3F7574DC0}" type="parTrans" cxnId="{138D7118-14F4-4FA7-B62F-A15B2D10AE70}">
      <dgm:prSet/>
      <dgm:spPr/>
      <dgm:t>
        <a:bodyPr/>
        <a:lstStyle/>
        <a:p>
          <a:endParaRPr lang="en-US"/>
        </a:p>
      </dgm:t>
    </dgm:pt>
    <dgm:pt modelId="{D089D016-ACAC-4C98-87CC-23268308EA7C}" type="sibTrans" cxnId="{138D7118-14F4-4FA7-B62F-A15B2D10AE70}">
      <dgm:prSet/>
      <dgm:spPr/>
      <dgm:t>
        <a:bodyPr/>
        <a:lstStyle/>
        <a:p>
          <a:endParaRPr lang="en-US"/>
        </a:p>
      </dgm:t>
    </dgm:pt>
    <dgm:pt modelId="{BB12A3D6-6D25-4B9B-823D-ECD38997E89C}">
      <dgm:prSet phldrT="[Text]" custT="1"/>
      <dgm:spPr>
        <a:scene3d>
          <a:camera prst="orthographicFront"/>
          <a:lightRig rig="threePt" dir="t"/>
        </a:scene3d>
        <a:sp3d>
          <a:bevelT/>
        </a:sp3d>
      </dgm:spPr>
      <dgm:t>
        <a:bodyPr/>
        <a:lstStyle/>
        <a:p>
          <a:r>
            <a:rPr lang="en-US" sz="900" dirty="0"/>
            <a:t>Gifts</a:t>
          </a:r>
        </a:p>
      </dgm:t>
    </dgm:pt>
    <dgm:pt modelId="{CA59609F-6069-47B9-9272-D0176E25FF58}" type="parTrans" cxnId="{AA16A0D4-0B3D-402F-98FE-7AE7558F5596}">
      <dgm:prSet/>
      <dgm:spPr/>
      <dgm:t>
        <a:bodyPr/>
        <a:lstStyle/>
        <a:p>
          <a:endParaRPr lang="en-US"/>
        </a:p>
      </dgm:t>
    </dgm:pt>
    <dgm:pt modelId="{92081CEC-F972-4013-B2F0-DB99263DBF48}" type="sibTrans" cxnId="{AA16A0D4-0B3D-402F-98FE-7AE7558F5596}">
      <dgm:prSet/>
      <dgm:spPr/>
      <dgm:t>
        <a:bodyPr/>
        <a:lstStyle/>
        <a:p>
          <a:endParaRPr lang="en-US"/>
        </a:p>
      </dgm:t>
    </dgm:pt>
    <dgm:pt modelId="{6AFEE1A7-E220-46B8-BAE3-8630DD354E70}" type="pres">
      <dgm:prSet presAssocID="{373DAA6A-D34F-4BAB-8672-C08BE30CFDE0}" presName="cycleMatrixDiagram" presStyleCnt="0">
        <dgm:presLayoutVars>
          <dgm:chMax val="1"/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F66E55A-C433-4929-A26E-1DCA8EF8446F}" type="pres">
      <dgm:prSet presAssocID="{373DAA6A-D34F-4BAB-8672-C08BE30CFDE0}" presName="children" presStyleCnt="0"/>
      <dgm:spPr/>
    </dgm:pt>
    <dgm:pt modelId="{75CE2164-22DA-4A48-9B53-640A9F851F52}" type="pres">
      <dgm:prSet presAssocID="{373DAA6A-D34F-4BAB-8672-C08BE30CFDE0}" presName="child1group" presStyleCnt="0"/>
      <dgm:spPr/>
    </dgm:pt>
    <dgm:pt modelId="{7AB33889-C6CF-4131-B68F-97B813E837CD}" type="pres">
      <dgm:prSet presAssocID="{373DAA6A-D34F-4BAB-8672-C08BE30CFDE0}" presName="child1" presStyleLbl="bgAcc1" presStyleIdx="0" presStyleCnt="4" custLinFactNeighborX="-15498"/>
      <dgm:spPr/>
      <dgm:t>
        <a:bodyPr/>
        <a:lstStyle/>
        <a:p>
          <a:endParaRPr lang="en-US"/>
        </a:p>
      </dgm:t>
    </dgm:pt>
    <dgm:pt modelId="{392762D8-6820-4CFD-BB40-F6024FCAF9C1}" type="pres">
      <dgm:prSet presAssocID="{373DAA6A-D34F-4BAB-8672-C08BE30CFDE0}" presName="child1Text" presStyleLbl="bgAcc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7F5E08A-5C90-4DC9-A5EF-9F8126F75B81}" type="pres">
      <dgm:prSet presAssocID="{373DAA6A-D34F-4BAB-8672-C08BE30CFDE0}" presName="child2group" presStyleCnt="0"/>
      <dgm:spPr/>
    </dgm:pt>
    <dgm:pt modelId="{0854767A-54C8-4818-BCC2-E7FC40DBF9D3}" type="pres">
      <dgm:prSet presAssocID="{373DAA6A-D34F-4BAB-8672-C08BE30CFDE0}" presName="child2" presStyleLbl="bgAcc1" presStyleIdx="1" presStyleCnt="4" custLinFactNeighborX="14284"/>
      <dgm:spPr/>
      <dgm:t>
        <a:bodyPr/>
        <a:lstStyle/>
        <a:p>
          <a:endParaRPr lang="en-US"/>
        </a:p>
      </dgm:t>
    </dgm:pt>
    <dgm:pt modelId="{F9A7B729-453B-4D86-8340-8A1FDB3C0406}" type="pres">
      <dgm:prSet presAssocID="{373DAA6A-D34F-4BAB-8672-C08BE30CFDE0}" presName="child2Text" presStyleLbl="bg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7335D3D-4BB3-47EA-9537-CDF0A07B5CB1}" type="pres">
      <dgm:prSet presAssocID="{373DAA6A-D34F-4BAB-8672-C08BE30CFDE0}" presName="child3group" presStyleCnt="0"/>
      <dgm:spPr/>
    </dgm:pt>
    <dgm:pt modelId="{B68E6A95-696D-4D73-B219-955F9C82340E}" type="pres">
      <dgm:prSet presAssocID="{373DAA6A-D34F-4BAB-8672-C08BE30CFDE0}" presName="child3" presStyleLbl="bgAcc1" presStyleIdx="2" presStyleCnt="4" custLinFactNeighborX="14284" custLinFactNeighborY="-2539"/>
      <dgm:spPr/>
      <dgm:t>
        <a:bodyPr/>
        <a:lstStyle/>
        <a:p>
          <a:endParaRPr lang="en-US"/>
        </a:p>
      </dgm:t>
    </dgm:pt>
    <dgm:pt modelId="{E3DE2098-58B5-4697-BEB6-3C7A76290EDF}" type="pres">
      <dgm:prSet presAssocID="{373DAA6A-D34F-4BAB-8672-C08BE30CFDE0}" presName="child3Text" presStyleLbl="bg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643A594-5A5A-4B83-A002-BE550682DEE0}" type="pres">
      <dgm:prSet presAssocID="{373DAA6A-D34F-4BAB-8672-C08BE30CFDE0}" presName="child4group" presStyleCnt="0"/>
      <dgm:spPr/>
    </dgm:pt>
    <dgm:pt modelId="{0680FCCF-D4AE-4DC3-8A2B-88EBD1A835B3}" type="pres">
      <dgm:prSet presAssocID="{373DAA6A-D34F-4BAB-8672-C08BE30CFDE0}" presName="child4" presStyleLbl="bgAcc1" presStyleIdx="3" presStyleCnt="4" custLinFactNeighborX="-15498" custLinFactNeighborY="-2539"/>
      <dgm:spPr/>
      <dgm:t>
        <a:bodyPr/>
        <a:lstStyle/>
        <a:p>
          <a:endParaRPr lang="en-US"/>
        </a:p>
      </dgm:t>
    </dgm:pt>
    <dgm:pt modelId="{61FFCD17-2DC9-48AC-8FCA-B6BA4FFF883E}" type="pres">
      <dgm:prSet presAssocID="{373DAA6A-D34F-4BAB-8672-C08BE30CFDE0}" presName="child4Text" presStyleLbl="bg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8DFB60D-2781-453C-B791-1862CE84289B}" type="pres">
      <dgm:prSet presAssocID="{373DAA6A-D34F-4BAB-8672-C08BE30CFDE0}" presName="childPlaceholder" presStyleCnt="0"/>
      <dgm:spPr/>
    </dgm:pt>
    <dgm:pt modelId="{81C18056-4AB2-43B2-B048-2C702308A54A}" type="pres">
      <dgm:prSet presAssocID="{373DAA6A-D34F-4BAB-8672-C08BE30CFDE0}" presName="circle" presStyleCnt="0"/>
      <dgm:spPr/>
    </dgm:pt>
    <dgm:pt modelId="{3F4A4295-07E5-4874-9720-907C21D04EE9}" type="pres">
      <dgm:prSet presAssocID="{373DAA6A-D34F-4BAB-8672-C08BE30CFDE0}" presName="quadrant1" presStyleLbl="node1" presStyleIdx="0" presStyleCnt="4" custLinFactNeighborX="-1064" custLinFactNeighborY="-2338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95BAF92-B468-4573-82F8-03E90D7ADE87}" type="pres">
      <dgm:prSet presAssocID="{373DAA6A-D34F-4BAB-8672-C08BE30CFDE0}" presName="quadrant2" presStyleLbl="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5B6ADF-D96B-4FAD-9C83-04C4689CE86C}" type="pres">
      <dgm:prSet presAssocID="{373DAA6A-D34F-4BAB-8672-C08BE30CFDE0}" presName="quadrant3" presStyleLbl="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D3DC672-9787-445E-84CD-3C286EAF5447}" type="pres">
      <dgm:prSet presAssocID="{373DAA6A-D34F-4BAB-8672-C08BE30CFDE0}" presName="quadrant4" presStyleLbl="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C6976C7-1211-4D21-9D24-F37807B8BFC6}" type="pres">
      <dgm:prSet presAssocID="{373DAA6A-D34F-4BAB-8672-C08BE30CFDE0}" presName="quadrantPlaceholder" presStyleCnt="0"/>
      <dgm:spPr/>
    </dgm:pt>
    <dgm:pt modelId="{CE397A52-ECED-4E17-87C9-F46ADB895138}" type="pres">
      <dgm:prSet presAssocID="{373DAA6A-D34F-4BAB-8672-C08BE30CFDE0}" presName="center1" presStyleLbl="fgShp" presStyleIdx="0" presStyleCnt="2"/>
      <dgm:spPr/>
    </dgm:pt>
    <dgm:pt modelId="{90AC2408-907E-43FE-B6EE-9D6FF0BA4D68}" type="pres">
      <dgm:prSet presAssocID="{373DAA6A-D34F-4BAB-8672-C08BE30CFDE0}" presName="center2" presStyleLbl="fgShp" presStyleIdx="1" presStyleCnt="2"/>
      <dgm:spPr/>
    </dgm:pt>
  </dgm:ptLst>
  <dgm:cxnLst>
    <dgm:cxn modelId="{2BFA7EEA-502C-495C-9D45-D2288C65EE72}" type="presOf" srcId="{755FD0FB-1AFA-468F-8910-2155C9FC0D05}" destId="{61FFCD17-2DC9-48AC-8FCA-B6BA4FFF883E}" srcOrd="1" destOrd="0" presId="urn:microsoft.com/office/officeart/2005/8/layout/cycle4"/>
    <dgm:cxn modelId="{138D7118-14F4-4FA7-B62F-A15B2D10AE70}" srcId="{2EA86C2A-CEEF-4062-918C-8A2D1A5DDBEA}" destId="{59FE2AD9-3A2B-450A-8E26-32AAC1F12079}" srcOrd="3" destOrd="0" parTransId="{8AAB8F07-F9D3-4F50-BAC8-39D3F7574DC0}" sibTransId="{D089D016-ACAC-4C98-87CC-23268308EA7C}"/>
    <dgm:cxn modelId="{D2B09E97-88A1-4509-99F2-3033CAE625B9}" type="presOf" srcId="{59FE2AD9-3A2B-450A-8E26-32AAC1F12079}" destId="{E3DE2098-58B5-4697-BEB6-3C7A76290EDF}" srcOrd="1" destOrd="3" presId="urn:microsoft.com/office/officeart/2005/8/layout/cycle4"/>
    <dgm:cxn modelId="{81F78D98-4C88-4E55-9468-06BE991800EA}" type="presOf" srcId="{59FE2AD9-3A2B-450A-8E26-32AAC1F12079}" destId="{B68E6A95-696D-4D73-B219-955F9C82340E}" srcOrd="0" destOrd="3" presId="urn:microsoft.com/office/officeart/2005/8/layout/cycle4"/>
    <dgm:cxn modelId="{AA16A0D4-0B3D-402F-98FE-7AE7558F5596}" srcId="{77B1B537-0C6B-42AC-9296-55FD56D2CA0A}" destId="{BB12A3D6-6D25-4B9B-823D-ECD38997E89C}" srcOrd="4" destOrd="0" parTransId="{CA59609F-6069-47B9-9272-D0176E25FF58}" sibTransId="{92081CEC-F972-4013-B2F0-DB99263DBF48}"/>
    <dgm:cxn modelId="{ECB681D3-CBF1-48EE-AC51-E03F450D1904}" srcId="{373DAA6A-D34F-4BAB-8672-C08BE30CFDE0}" destId="{D656AE21-4C3B-48E1-BA0C-760FDEB74B5B}" srcOrd="1" destOrd="0" parTransId="{EE8648C9-9BC8-4813-B7C3-ECD4452DA66C}" sibTransId="{0C757274-77ED-4DBA-B3DD-32D8E5838C97}"/>
    <dgm:cxn modelId="{55C8FDFD-C3AC-4B0C-BFB5-7E219A2D7A56}" type="presOf" srcId="{E29A3218-4933-416F-9796-F63B31962EC5}" destId="{E3DE2098-58B5-4697-BEB6-3C7A76290EDF}" srcOrd="1" destOrd="0" presId="urn:microsoft.com/office/officeart/2005/8/layout/cycle4"/>
    <dgm:cxn modelId="{0CEA35E7-8741-453B-B03A-9AF2634A2196}" type="presOf" srcId="{A316E5F4-F627-474D-ACDB-9AD9492652E9}" destId="{0854767A-54C8-4818-BCC2-E7FC40DBF9D3}" srcOrd="0" destOrd="3" presId="urn:microsoft.com/office/officeart/2005/8/layout/cycle4"/>
    <dgm:cxn modelId="{C800FAF2-0C53-497A-962C-474A01D76CEB}" type="presOf" srcId="{ABBFDE54-74A8-47D8-9AEC-3931160EB7A9}" destId="{0854767A-54C8-4818-BCC2-E7FC40DBF9D3}" srcOrd="0" destOrd="1" presId="urn:microsoft.com/office/officeart/2005/8/layout/cycle4"/>
    <dgm:cxn modelId="{D8ADFB75-DED1-416F-B7BF-473561DDB698}" type="presOf" srcId="{7FA3FBF8-129C-4BC9-8E81-A9D4A62AAD5D}" destId="{7AB33889-C6CF-4131-B68F-97B813E837CD}" srcOrd="0" destOrd="1" presId="urn:microsoft.com/office/officeart/2005/8/layout/cycle4"/>
    <dgm:cxn modelId="{41276D49-10DB-4318-9B17-611B1AEB3D8A}" type="presOf" srcId="{DB299F3B-3670-41B7-9D95-4FAF1A67A17B}" destId="{7AB33889-C6CF-4131-B68F-97B813E837CD}" srcOrd="0" destOrd="2" presId="urn:microsoft.com/office/officeart/2005/8/layout/cycle4"/>
    <dgm:cxn modelId="{D18037EA-D258-4916-9F45-9FF7FC8BE686}" srcId="{373DAA6A-D34F-4BAB-8672-C08BE30CFDE0}" destId="{77B1B537-0C6B-42AC-9296-55FD56D2CA0A}" srcOrd="0" destOrd="0" parTransId="{7A022502-9772-4CB9-BCC0-46130ABB3C23}" sibTransId="{219F80BC-1A5A-4FF4-B1C4-41EACB3A1EDF}"/>
    <dgm:cxn modelId="{C54F7BB2-9685-4D08-ABE9-9AFF416D68ED}" type="presOf" srcId="{ABBFDE54-74A8-47D8-9AEC-3931160EB7A9}" destId="{F9A7B729-453B-4D86-8340-8A1FDB3C0406}" srcOrd="1" destOrd="1" presId="urn:microsoft.com/office/officeart/2005/8/layout/cycle4"/>
    <dgm:cxn modelId="{C466EF3E-7042-43A9-BA77-654F12076637}" type="presOf" srcId="{7CDC77D5-7D12-4522-A4C0-CA02BBF0CDD9}" destId="{0854767A-54C8-4818-BCC2-E7FC40DBF9D3}" srcOrd="0" destOrd="2" presId="urn:microsoft.com/office/officeart/2005/8/layout/cycle4"/>
    <dgm:cxn modelId="{99C109F7-41F7-4176-959E-EDE08A8B6596}" srcId="{9FCEB364-F211-43CC-B84D-624806289261}" destId="{07EF0945-3329-4C52-8DCE-D81E162218DA}" srcOrd="2" destOrd="0" parTransId="{A6373F2B-44F9-4BD3-9A30-E8B4C81D381E}" sibTransId="{A93AEC61-3B03-4695-A6DC-FBE8415F078F}"/>
    <dgm:cxn modelId="{F210715D-D8E6-4D0C-9980-FC8007EB4B65}" srcId="{D656AE21-4C3B-48E1-BA0C-760FDEB74B5B}" destId="{650544AC-C83C-4443-B485-905E062E4D85}" srcOrd="0" destOrd="0" parTransId="{15CCF5ED-AB97-496E-910D-85EBBF4A4028}" sibTransId="{7E6869B5-BC86-469A-B96C-FB7C08514258}"/>
    <dgm:cxn modelId="{6098F30B-3557-4A7C-8E3D-12E693D3E82B}" type="presOf" srcId="{C6DF541C-787C-4E67-BBC2-A1A090137F80}" destId="{B68E6A95-696D-4D73-B219-955F9C82340E}" srcOrd="0" destOrd="2" presId="urn:microsoft.com/office/officeart/2005/8/layout/cycle4"/>
    <dgm:cxn modelId="{34B21BBC-F6E7-4CE6-93D4-0837643886EF}" type="presOf" srcId="{9FCEB364-F211-43CC-B84D-624806289261}" destId="{9D3DC672-9787-445E-84CD-3C286EAF5447}" srcOrd="0" destOrd="0" presId="urn:microsoft.com/office/officeart/2005/8/layout/cycle4"/>
    <dgm:cxn modelId="{8B4876F2-FF2F-4DDC-A543-FD8A60339C45}" type="presOf" srcId="{7FA3FBF8-129C-4BC9-8E81-A9D4A62AAD5D}" destId="{392762D8-6820-4CFD-BB40-F6024FCAF9C1}" srcOrd="1" destOrd="1" presId="urn:microsoft.com/office/officeart/2005/8/layout/cycle4"/>
    <dgm:cxn modelId="{D444FE34-287B-44B1-8C5A-1556AA574309}" type="presOf" srcId="{BB12A3D6-6D25-4B9B-823D-ECD38997E89C}" destId="{7AB33889-C6CF-4131-B68F-97B813E837CD}" srcOrd="0" destOrd="4" presId="urn:microsoft.com/office/officeart/2005/8/layout/cycle4"/>
    <dgm:cxn modelId="{F4A5971A-C080-4520-8CE6-E243AF5FB0F7}" type="presOf" srcId="{F818617C-4ACC-4896-B00F-0221575F9D91}" destId="{392762D8-6820-4CFD-BB40-F6024FCAF9C1}" srcOrd="1" destOrd="3" presId="urn:microsoft.com/office/officeart/2005/8/layout/cycle4"/>
    <dgm:cxn modelId="{1FF66AD5-4EA4-48D2-AA63-91CF12285123}" srcId="{D656AE21-4C3B-48E1-BA0C-760FDEB74B5B}" destId="{A316E5F4-F627-474D-ACDB-9AD9492652E9}" srcOrd="3" destOrd="0" parTransId="{D78B2CDC-E96E-422D-90D5-B3084B137F34}" sibTransId="{60478C4C-A6D9-4D6D-9EAF-9AC9ACCF06F3}"/>
    <dgm:cxn modelId="{0B2CDD6F-0CEB-4E6D-8822-391E14A9973E}" srcId="{77B1B537-0C6B-42AC-9296-55FD56D2CA0A}" destId="{F818617C-4ACC-4896-B00F-0221575F9D91}" srcOrd="3" destOrd="0" parTransId="{52DE5A1E-68E5-4D55-A6F3-44DD2CD51214}" sibTransId="{10180775-CD9E-47F4-8D6E-4F1DE28F8F47}"/>
    <dgm:cxn modelId="{B6CAA8FF-8954-4625-BF1E-897592E58F0C}" type="presOf" srcId="{DB299F3B-3670-41B7-9D95-4FAF1A67A17B}" destId="{392762D8-6820-4CFD-BB40-F6024FCAF9C1}" srcOrd="1" destOrd="2" presId="urn:microsoft.com/office/officeart/2005/8/layout/cycle4"/>
    <dgm:cxn modelId="{46B0C632-9ADF-4EC8-9551-9B953A452F0F}" type="presOf" srcId="{BB12A3D6-6D25-4B9B-823D-ECD38997E89C}" destId="{392762D8-6820-4CFD-BB40-F6024FCAF9C1}" srcOrd="1" destOrd="4" presId="urn:microsoft.com/office/officeart/2005/8/layout/cycle4"/>
    <dgm:cxn modelId="{561ADDE4-A48C-4AEA-9A00-C7A2DEC1E439}" type="presOf" srcId="{7CDC77D5-7D12-4522-A4C0-CA02BBF0CDD9}" destId="{F9A7B729-453B-4D86-8340-8A1FDB3C0406}" srcOrd="1" destOrd="2" presId="urn:microsoft.com/office/officeart/2005/8/layout/cycle4"/>
    <dgm:cxn modelId="{222ED70E-1307-4CBD-97CE-F4ABEE0019A2}" type="presOf" srcId="{C6DF541C-787C-4E67-BBC2-A1A090137F80}" destId="{E3DE2098-58B5-4697-BEB6-3C7A76290EDF}" srcOrd="1" destOrd="2" presId="urn:microsoft.com/office/officeart/2005/8/layout/cycle4"/>
    <dgm:cxn modelId="{10749097-0620-4321-8522-FDA8BD334D67}" srcId="{77B1B537-0C6B-42AC-9296-55FD56D2CA0A}" destId="{DB299F3B-3670-41B7-9D95-4FAF1A67A17B}" srcOrd="2" destOrd="0" parTransId="{8AB980A8-5764-40A1-866E-BAC92D238A48}" sibTransId="{761655DF-946E-4E37-87E3-6E80FCD78583}"/>
    <dgm:cxn modelId="{49BD075E-E538-4088-A809-B6DBB15C8E87}" type="presOf" srcId="{5512A2D9-FD2F-460B-AAEC-088773E909EF}" destId="{B68E6A95-696D-4D73-B219-955F9C82340E}" srcOrd="0" destOrd="1" presId="urn:microsoft.com/office/officeart/2005/8/layout/cycle4"/>
    <dgm:cxn modelId="{2DEC196F-0AAA-448E-B083-7DFD12E080D1}" type="presOf" srcId="{07EF0945-3329-4C52-8DCE-D81E162218DA}" destId="{0680FCCF-D4AE-4DC3-8A2B-88EBD1A835B3}" srcOrd="0" destOrd="2" presId="urn:microsoft.com/office/officeart/2005/8/layout/cycle4"/>
    <dgm:cxn modelId="{192C8FB8-9356-4A26-90C4-ED357AAD8E08}" type="presOf" srcId="{D656AE21-4C3B-48E1-BA0C-760FDEB74B5B}" destId="{195BAF92-B468-4573-82F8-03E90D7ADE87}" srcOrd="0" destOrd="0" presId="urn:microsoft.com/office/officeart/2005/8/layout/cycle4"/>
    <dgm:cxn modelId="{05A65827-2710-461E-B65C-01FD2C7AC532}" type="presOf" srcId="{77B1B537-0C6B-42AC-9296-55FD56D2CA0A}" destId="{3F4A4295-07E5-4874-9720-907C21D04EE9}" srcOrd="0" destOrd="0" presId="urn:microsoft.com/office/officeart/2005/8/layout/cycle4"/>
    <dgm:cxn modelId="{02BE2E16-2691-4856-963C-5C826969D774}" type="presOf" srcId="{F0D4A468-5147-4580-99F8-3007B7D45B4A}" destId="{7AB33889-C6CF-4131-B68F-97B813E837CD}" srcOrd="0" destOrd="0" presId="urn:microsoft.com/office/officeart/2005/8/layout/cycle4"/>
    <dgm:cxn modelId="{BE20669D-823A-411A-99C2-6276F53C6374}" type="presOf" srcId="{5128DB63-9AEB-472B-B487-B3A15D4A9216}" destId="{F9A7B729-453B-4D86-8340-8A1FDB3C0406}" srcOrd="1" destOrd="4" presId="urn:microsoft.com/office/officeart/2005/8/layout/cycle4"/>
    <dgm:cxn modelId="{7FFD712C-923C-4073-84F7-500F9521555E}" type="presOf" srcId="{5419911F-27BC-42C4-8F81-374DBB1D15D3}" destId="{0680FCCF-D4AE-4DC3-8A2B-88EBD1A835B3}" srcOrd="0" destOrd="1" presId="urn:microsoft.com/office/officeart/2005/8/layout/cycle4"/>
    <dgm:cxn modelId="{7E3168AB-94F5-48FE-AF17-70290784FDA3}" srcId="{9FCEB364-F211-43CC-B84D-624806289261}" destId="{5419911F-27BC-42C4-8F81-374DBB1D15D3}" srcOrd="1" destOrd="0" parTransId="{91947E85-600B-4D6A-820A-2D03628E4A43}" sibTransId="{04AB6B60-C3D8-4E84-B57B-82896CF86004}"/>
    <dgm:cxn modelId="{755638E4-2F58-4459-A4ED-6C9AEE1E2FBF}" srcId="{2EA86C2A-CEEF-4062-918C-8A2D1A5DDBEA}" destId="{E29A3218-4933-416F-9796-F63B31962EC5}" srcOrd="0" destOrd="0" parTransId="{3C9A3E1F-67DC-487B-B2F6-A74F77B7613E}" sibTransId="{E36B53B6-BB1E-4C9C-BA52-1C1A0BF3FB22}"/>
    <dgm:cxn modelId="{FA3ACCE0-70C6-4DC0-9824-D2E59A9AE4A9}" type="presOf" srcId="{650544AC-C83C-4443-B485-905E062E4D85}" destId="{F9A7B729-453B-4D86-8340-8A1FDB3C0406}" srcOrd="1" destOrd="0" presId="urn:microsoft.com/office/officeart/2005/8/layout/cycle4"/>
    <dgm:cxn modelId="{1C93DF98-749E-47AF-8A1B-DDD043539F98}" type="presOf" srcId="{373DAA6A-D34F-4BAB-8672-C08BE30CFDE0}" destId="{6AFEE1A7-E220-46B8-BAE3-8630DD354E70}" srcOrd="0" destOrd="0" presId="urn:microsoft.com/office/officeart/2005/8/layout/cycle4"/>
    <dgm:cxn modelId="{4AA204D3-2A2C-47AE-804D-C147CE49AA9B}" srcId="{373DAA6A-D34F-4BAB-8672-C08BE30CFDE0}" destId="{9FCEB364-F211-43CC-B84D-624806289261}" srcOrd="3" destOrd="0" parTransId="{EE57EB92-792D-4223-80E4-28F930EF70D4}" sibTransId="{83C9DEFF-4241-4DC0-85E4-A71F290BB8FD}"/>
    <dgm:cxn modelId="{D4B572D6-FBDE-46A9-9598-1BD7E2A7B0A8}" srcId="{77B1B537-0C6B-42AC-9296-55FD56D2CA0A}" destId="{7FA3FBF8-129C-4BC9-8E81-A9D4A62AAD5D}" srcOrd="1" destOrd="0" parTransId="{52F58192-928F-4EBB-816A-79F5A77C2148}" sibTransId="{0E63EC77-E874-4854-9FFE-606F2E14D4AA}"/>
    <dgm:cxn modelId="{58D72C01-246E-430D-8AA7-AD41B357ABCC}" type="presOf" srcId="{5419911F-27BC-42C4-8F81-374DBB1D15D3}" destId="{61FFCD17-2DC9-48AC-8FCA-B6BA4FFF883E}" srcOrd="1" destOrd="1" presId="urn:microsoft.com/office/officeart/2005/8/layout/cycle4"/>
    <dgm:cxn modelId="{0B5F8E6E-70A5-4F03-B357-F774CD1970D0}" type="presOf" srcId="{755FD0FB-1AFA-468F-8910-2155C9FC0D05}" destId="{0680FCCF-D4AE-4DC3-8A2B-88EBD1A835B3}" srcOrd="0" destOrd="0" presId="urn:microsoft.com/office/officeart/2005/8/layout/cycle4"/>
    <dgm:cxn modelId="{A8018394-BBE6-4FC1-83DA-BD5E72B2CFD7}" type="presOf" srcId="{E29A3218-4933-416F-9796-F63B31962EC5}" destId="{B68E6A95-696D-4D73-B219-955F9C82340E}" srcOrd="0" destOrd="0" presId="urn:microsoft.com/office/officeart/2005/8/layout/cycle4"/>
    <dgm:cxn modelId="{78F003C9-36F7-4BB7-B46E-8F5A2C00E563}" srcId="{D656AE21-4C3B-48E1-BA0C-760FDEB74B5B}" destId="{ABBFDE54-74A8-47D8-9AEC-3931160EB7A9}" srcOrd="1" destOrd="0" parTransId="{4A9B6977-6A2B-41EA-864F-9C2A27AB9BDC}" sibTransId="{F4C2B125-88AA-430F-9CFE-9633455594AC}"/>
    <dgm:cxn modelId="{0DDA59B1-2C02-4112-A31E-5023B04C8C60}" type="presOf" srcId="{650544AC-C83C-4443-B485-905E062E4D85}" destId="{0854767A-54C8-4818-BCC2-E7FC40DBF9D3}" srcOrd="0" destOrd="0" presId="urn:microsoft.com/office/officeart/2005/8/layout/cycle4"/>
    <dgm:cxn modelId="{F311EEF3-B81A-4157-9952-EE39C1021CE1}" srcId="{2EA86C2A-CEEF-4062-918C-8A2D1A5DDBEA}" destId="{C6DF541C-787C-4E67-BBC2-A1A090137F80}" srcOrd="2" destOrd="0" parTransId="{0DEB0642-E446-4706-97D2-04E7B1B7819E}" sibTransId="{78BF0391-A5D4-4D9F-962D-B676D1749135}"/>
    <dgm:cxn modelId="{C0E97CD9-830C-41DE-94CC-CD921C678756}" type="presOf" srcId="{2EA86C2A-CEEF-4062-918C-8A2D1A5DDBEA}" destId="{915B6ADF-D96B-4FAD-9C83-04C4689CE86C}" srcOrd="0" destOrd="0" presId="urn:microsoft.com/office/officeart/2005/8/layout/cycle4"/>
    <dgm:cxn modelId="{04939B75-B71F-401E-8D9B-79DDB1DB35E8}" type="presOf" srcId="{A316E5F4-F627-474D-ACDB-9AD9492652E9}" destId="{F9A7B729-453B-4D86-8340-8A1FDB3C0406}" srcOrd="1" destOrd="3" presId="urn:microsoft.com/office/officeart/2005/8/layout/cycle4"/>
    <dgm:cxn modelId="{6A5559C4-A61B-4A14-B3C0-E2D0D7DE6222}" type="presOf" srcId="{F818617C-4ACC-4896-B00F-0221575F9D91}" destId="{7AB33889-C6CF-4131-B68F-97B813E837CD}" srcOrd="0" destOrd="3" presId="urn:microsoft.com/office/officeart/2005/8/layout/cycle4"/>
    <dgm:cxn modelId="{030273AC-3001-4346-BCE5-E8912A86A0D7}" type="presOf" srcId="{5128DB63-9AEB-472B-B487-B3A15D4A9216}" destId="{0854767A-54C8-4818-BCC2-E7FC40DBF9D3}" srcOrd="0" destOrd="4" presId="urn:microsoft.com/office/officeart/2005/8/layout/cycle4"/>
    <dgm:cxn modelId="{0F419D29-054B-45CF-9CF1-86B6F55C7D45}" srcId="{D656AE21-4C3B-48E1-BA0C-760FDEB74B5B}" destId="{5128DB63-9AEB-472B-B487-B3A15D4A9216}" srcOrd="4" destOrd="0" parTransId="{16089024-E436-4CBE-A814-F1CB8B9F3ACE}" sibTransId="{87AF6B74-AF06-4DC2-A3AB-63DDA70280E8}"/>
    <dgm:cxn modelId="{31B2D93D-EB45-47FC-9F71-DD9C48750592}" type="presOf" srcId="{07EF0945-3329-4C52-8DCE-D81E162218DA}" destId="{61FFCD17-2DC9-48AC-8FCA-B6BA4FFF883E}" srcOrd="1" destOrd="2" presId="urn:microsoft.com/office/officeart/2005/8/layout/cycle4"/>
    <dgm:cxn modelId="{EBB2FCC9-ECF5-4C64-BF93-8444671CBDC2}" type="presOf" srcId="{F0D4A468-5147-4580-99F8-3007B7D45B4A}" destId="{392762D8-6820-4CFD-BB40-F6024FCAF9C1}" srcOrd="1" destOrd="0" presId="urn:microsoft.com/office/officeart/2005/8/layout/cycle4"/>
    <dgm:cxn modelId="{55E1976F-A2B7-4C5B-8EE2-61B5D2D27E20}" srcId="{D656AE21-4C3B-48E1-BA0C-760FDEB74B5B}" destId="{7CDC77D5-7D12-4522-A4C0-CA02BBF0CDD9}" srcOrd="2" destOrd="0" parTransId="{4745E902-1C56-4CEC-B116-7E0D71AC3A64}" sibTransId="{C84DCCD1-F984-4ECE-BC10-6C26ECB016A6}"/>
    <dgm:cxn modelId="{ACBDFDEA-6472-4FCF-B658-CD5020FDB3B7}" srcId="{373DAA6A-D34F-4BAB-8672-C08BE30CFDE0}" destId="{2EA86C2A-CEEF-4062-918C-8A2D1A5DDBEA}" srcOrd="2" destOrd="0" parTransId="{630A62FB-B283-4A89-B87B-86D9F37DA9D4}" sibTransId="{2BE1CF65-2E63-424A-844E-6FCE7D511B2E}"/>
    <dgm:cxn modelId="{3FAE9F56-6232-40DE-B505-CAAB18FE1BB8}" type="presOf" srcId="{5512A2D9-FD2F-460B-AAEC-088773E909EF}" destId="{E3DE2098-58B5-4697-BEB6-3C7A76290EDF}" srcOrd="1" destOrd="1" presId="urn:microsoft.com/office/officeart/2005/8/layout/cycle4"/>
    <dgm:cxn modelId="{AE573FE9-98F8-48A8-A652-1CB997CBDAB5}" srcId="{77B1B537-0C6B-42AC-9296-55FD56D2CA0A}" destId="{F0D4A468-5147-4580-99F8-3007B7D45B4A}" srcOrd="0" destOrd="0" parTransId="{DACBFE58-FC41-49E4-B842-BFA62ECD464F}" sibTransId="{6397F093-0C96-466D-AB91-EDDD612F19A8}"/>
    <dgm:cxn modelId="{0A98C467-EF68-460E-90F9-21C4F7E202FC}" srcId="{2EA86C2A-CEEF-4062-918C-8A2D1A5DDBEA}" destId="{5512A2D9-FD2F-460B-AAEC-088773E909EF}" srcOrd="1" destOrd="0" parTransId="{09CB4497-89E2-4E6A-8E5B-C7AC8536DE19}" sibTransId="{9BB60709-42BF-419B-938D-C82DBF4B1EE9}"/>
    <dgm:cxn modelId="{E7FE6E08-FCAC-47C3-9852-DD008CD566CD}" srcId="{9FCEB364-F211-43CC-B84D-624806289261}" destId="{755FD0FB-1AFA-468F-8910-2155C9FC0D05}" srcOrd="0" destOrd="0" parTransId="{E8D2D19C-6508-47CB-80F4-79FA9DEF10D1}" sibTransId="{3661C322-232E-4D60-831E-EFB97A165260}"/>
    <dgm:cxn modelId="{6D398D82-591F-45F4-9A75-4E2D2260107B}" type="presParOf" srcId="{6AFEE1A7-E220-46B8-BAE3-8630DD354E70}" destId="{2F66E55A-C433-4929-A26E-1DCA8EF8446F}" srcOrd="0" destOrd="0" presId="urn:microsoft.com/office/officeart/2005/8/layout/cycle4"/>
    <dgm:cxn modelId="{9DA7CC15-AAFE-453A-A649-FCF194C9D2F4}" type="presParOf" srcId="{2F66E55A-C433-4929-A26E-1DCA8EF8446F}" destId="{75CE2164-22DA-4A48-9B53-640A9F851F52}" srcOrd="0" destOrd="0" presId="urn:microsoft.com/office/officeart/2005/8/layout/cycle4"/>
    <dgm:cxn modelId="{4C00E256-EE4E-45A7-81E3-3A36A026A200}" type="presParOf" srcId="{75CE2164-22DA-4A48-9B53-640A9F851F52}" destId="{7AB33889-C6CF-4131-B68F-97B813E837CD}" srcOrd="0" destOrd="0" presId="urn:microsoft.com/office/officeart/2005/8/layout/cycle4"/>
    <dgm:cxn modelId="{0D1BE300-73FF-4DFF-B62F-17AD68DACF82}" type="presParOf" srcId="{75CE2164-22DA-4A48-9B53-640A9F851F52}" destId="{392762D8-6820-4CFD-BB40-F6024FCAF9C1}" srcOrd="1" destOrd="0" presId="urn:microsoft.com/office/officeart/2005/8/layout/cycle4"/>
    <dgm:cxn modelId="{6E345C17-AEEF-4AD7-934A-3973BCF46BBC}" type="presParOf" srcId="{2F66E55A-C433-4929-A26E-1DCA8EF8446F}" destId="{67F5E08A-5C90-4DC9-A5EF-9F8126F75B81}" srcOrd="1" destOrd="0" presId="urn:microsoft.com/office/officeart/2005/8/layout/cycle4"/>
    <dgm:cxn modelId="{23BA0F5F-53CA-40B2-8CAD-9C7986936EF7}" type="presParOf" srcId="{67F5E08A-5C90-4DC9-A5EF-9F8126F75B81}" destId="{0854767A-54C8-4818-BCC2-E7FC40DBF9D3}" srcOrd="0" destOrd="0" presId="urn:microsoft.com/office/officeart/2005/8/layout/cycle4"/>
    <dgm:cxn modelId="{52791E6A-D3CE-4E8D-8D96-69E90A41B395}" type="presParOf" srcId="{67F5E08A-5C90-4DC9-A5EF-9F8126F75B81}" destId="{F9A7B729-453B-4D86-8340-8A1FDB3C0406}" srcOrd="1" destOrd="0" presId="urn:microsoft.com/office/officeart/2005/8/layout/cycle4"/>
    <dgm:cxn modelId="{B0425F29-6919-43FF-9ED1-440CF8F7F862}" type="presParOf" srcId="{2F66E55A-C433-4929-A26E-1DCA8EF8446F}" destId="{57335D3D-4BB3-47EA-9537-CDF0A07B5CB1}" srcOrd="2" destOrd="0" presId="urn:microsoft.com/office/officeart/2005/8/layout/cycle4"/>
    <dgm:cxn modelId="{EB86AE5D-8CFC-4DF5-A65C-1FE5D767C4AA}" type="presParOf" srcId="{57335D3D-4BB3-47EA-9537-CDF0A07B5CB1}" destId="{B68E6A95-696D-4D73-B219-955F9C82340E}" srcOrd="0" destOrd="0" presId="urn:microsoft.com/office/officeart/2005/8/layout/cycle4"/>
    <dgm:cxn modelId="{B7C3C3BB-B8F3-4BD4-BCC1-6FBD39778C85}" type="presParOf" srcId="{57335D3D-4BB3-47EA-9537-CDF0A07B5CB1}" destId="{E3DE2098-58B5-4697-BEB6-3C7A76290EDF}" srcOrd="1" destOrd="0" presId="urn:microsoft.com/office/officeart/2005/8/layout/cycle4"/>
    <dgm:cxn modelId="{45946C3A-3B69-4A27-A517-96F8C6322169}" type="presParOf" srcId="{2F66E55A-C433-4929-A26E-1DCA8EF8446F}" destId="{3643A594-5A5A-4B83-A002-BE550682DEE0}" srcOrd="3" destOrd="0" presId="urn:microsoft.com/office/officeart/2005/8/layout/cycle4"/>
    <dgm:cxn modelId="{6CBA71C4-9A8E-42C2-9291-69266EC9FF95}" type="presParOf" srcId="{3643A594-5A5A-4B83-A002-BE550682DEE0}" destId="{0680FCCF-D4AE-4DC3-8A2B-88EBD1A835B3}" srcOrd="0" destOrd="0" presId="urn:microsoft.com/office/officeart/2005/8/layout/cycle4"/>
    <dgm:cxn modelId="{048B0ECA-FE9D-4A80-90BD-75DFEF3DED1F}" type="presParOf" srcId="{3643A594-5A5A-4B83-A002-BE550682DEE0}" destId="{61FFCD17-2DC9-48AC-8FCA-B6BA4FFF883E}" srcOrd="1" destOrd="0" presId="urn:microsoft.com/office/officeart/2005/8/layout/cycle4"/>
    <dgm:cxn modelId="{F183D585-DE1C-43E4-95E2-B9ED5B3C3EBA}" type="presParOf" srcId="{2F66E55A-C433-4929-A26E-1DCA8EF8446F}" destId="{78DFB60D-2781-453C-B791-1862CE84289B}" srcOrd="4" destOrd="0" presId="urn:microsoft.com/office/officeart/2005/8/layout/cycle4"/>
    <dgm:cxn modelId="{FFE5381A-B419-4A9D-A232-B6F9A31E9B46}" type="presParOf" srcId="{6AFEE1A7-E220-46B8-BAE3-8630DD354E70}" destId="{81C18056-4AB2-43B2-B048-2C702308A54A}" srcOrd="1" destOrd="0" presId="urn:microsoft.com/office/officeart/2005/8/layout/cycle4"/>
    <dgm:cxn modelId="{DAC99990-895B-4989-8E7B-E555E66E3F6F}" type="presParOf" srcId="{81C18056-4AB2-43B2-B048-2C702308A54A}" destId="{3F4A4295-07E5-4874-9720-907C21D04EE9}" srcOrd="0" destOrd="0" presId="urn:microsoft.com/office/officeart/2005/8/layout/cycle4"/>
    <dgm:cxn modelId="{8291558C-5DF9-48BA-8772-1D3A3234B185}" type="presParOf" srcId="{81C18056-4AB2-43B2-B048-2C702308A54A}" destId="{195BAF92-B468-4573-82F8-03E90D7ADE87}" srcOrd="1" destOrd="0" presId="urn:microsoft.com/office/officeart/2005/8/layout/cycle4"/>
    <dgm:cxn modelId="{61104B7D-3707-4556-AF34-6C5165499BF7}" type="presParOf" srcId="{81C18056-4AB2-43B2-B048-2C702308A54A}" destId="{915B6ADF-D96B-4FAD-9C83-04C4689CE86C}" srcOrd="2" destOrd="0" presId="urn:microsoft.com/office/officeart/2005/8/layout/cycle4"/>
    <dgm:cxn modelId="{99D93219-E4C7-4DFB-A21A-74D62FCF6C73}" type="presParOf" srcId="{81C18056-4AB2-43B2-B048-2C702308A54A}" destId="{9D3DC672-9787-445E-84CD-3C286EAF5447}" srcOrd="3" destOrd="0" presId="urn:microsoft.com/office/officeart/2005/8/layout/cycle4"/>
    <dgm:cxn modelId="{A8A136DF-492B-4548-B7BB-79E842F0DEEC}" type="presParOf" srcId="{81C18056-4AB2-43B2-B048-2C702308A54A}" destId="{5C6976C7-1211-4D21-9D24-F37807B8BFC6}" srcOrd="4" destOrd="0" presId="urn:microsoft.com/office/officeart/2005/8/layout/cycle4"/>
    <dgm:cxn modelId="{BA1AA7DC-2C5B-46CD-8CEB-514C04BA00F9}" type="presParOf" srcId="{6AFEE1A7-E220-46B8-BAE3-8630DD354E70}" destId="{CE397A52-ECED-4E17-87C9-F46ADB895138}" srcOrd="2" destOrd="0" presId="urn:microsoft.com/office/officeart/2005/8/layout/cycle4"/>
    <dgm:cxn modelId="{63F9ADDB-D539-492C-81B3-23845ECEB637}" type="presParOf" srcId="{6AFEE1A7-E220-46B8-BAE3-8630DD354E70}" destId="{90AC2408-907E-43FE-B6EE-9D6FF0BA4D68}" srcOrd="3" destOrd="0" presId="urn:microsoft.com/office/officeart/2005/8/layout/cycle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68E6A95-696D-4D73-B219-955F9C82340E}">
      <dsp:nvSpPr>
        <dsp:cNvPr id="0" name=""/>
        <dsp:cNvSpPr/>
      </dsp:nvSpPr>
      <dsp:spPr>
        <a:xfrm>
          <a:off x="4648202" y="3276600"/>
          <a:ext cx="2409139" cy="1560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US" sz="900" kern="1200" dirty="0"/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Reception before “community” gathering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Shabbat Dinner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Invitation to event not open to general community</a:t>
          </a:r>
        </a:p>
      </dsp:txBody>
      <dsp:txXfrm>
        <a:off x="5405225" y="3701025"/>
        <a:ext cx="1617835" cy="1101870"/>
      </dsp:txXfrm>
    </dsp:sp>
    <dsp:sp modelId="{0680FCCF-D4AE-4DC3-8A2B-88EBD1A835B3}">
      <dsp:nvSpPr>
        <dsp:cNvPr id="0" name=""/>
        <dsp:cNvSpPr/>
      </dsp:nvSpPr>
      <dsp:spPr>
        <a:xfrm>
          <a:off x="11" y="3276600"/>
          <a:ext cx="2409139" cy="1560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Legacy Shabbats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Annual meetings – light candles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Galas or other special events</a:t>
          </a:r>
        </a:p>
      </dsp:txBody>
      <dsp:txXfrm>
        <a:off x="34292" y="3701025"/>
        <a:ext cx="1617835" cy="1101870"/>
      </dsp:txXfrm>
    </dsp:sp>
    <dsp:sp modelId="{0854767A-54C8-4818-BCC2-E7FC40DBF9D3}">
      <dsp:nvSpPr>
        <dsp:cNvPr id="0" name=""/>
        <dsp:cNvSpPr/>
      </dsp:nvSpPr>
      <dsp:spPr>
        <a:xfrm>
          <a:off x="4648202" y="0"/>
          <a:ext cx="2409139" cy="1560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Newsletters or newspaper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Website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Poster, digital display or donor wall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Annual report or programs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Annual meeting or other gatherings</a:t>
          </a:r>
        </a:p>
      </dsp:txBody>
      <dsp:txXfrm>
        <a:off x="5405225" y="34281"/>
        <a:ext cx="1617835" cy="1101870"/>
      </dsp:txXfrm>
    </dsp:sp>
    <dsp:sp modelId="{7AB33889-C6CF-4131-B68F-97B813E837CD}">
      <dsp:nvSpPr>
        <dsp:cNvPr id="0" name=""/>
        <dsp:cNvSpPr/>
      </dsp:nvSpPr>
      <dsp:spPr>
        <a:xfrm>
          <a:off x="11" y="0"/>
          <a:ext cx="2409139" cy="1560576"/>
        </a:xfrm>
        <a:prstGeom prst="roundRect">
          <a:avLst>
            <a:gd name="adj" fmla="val 10000"/>
          </a:avLst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1910" tIns="41910" rIns="41910" bIns="41910" numCol="1" spcCol="1270" anchor="t" anchorCtr="0">
          <a:noAutofit/>
        </a:bodyPr>
        <a:lstStyle/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Thank you note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Phone call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Cards – Birthday, Holiday, Anniversary of Legacy Commitment</a:t>
          </a:r>
        </a:p>
        <a:p>
          <a:pPr marL="57150" lvl="1" indent="-57150" algn="l" defTabSz="4889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1100" kern="1200" dirty="0">
              <a:latin typeface="Gill Sans MT" panose="020B0502020104020203" pitchFamily="34" charset="0"/>
            </a:rPr>
            <a:t>Personalized letter specifically for legacy donor</a:t>
          </a:r>
          <a:r>
            <a:rPr lang="en-US" sz="900" kern="1200" dirty="0"/>
            <a:t>s</a:t>
          </a:r>
        </a:p>
        <a:p>
          <a:pPr marL="57150" lvl="1" indent="-57150" algn="l" defTabSz="4000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en-US" sz="900" kern="1200" dirty="0"/>
            <a:t>Gifts</a:t>
          </a:r>
        </a:p>
      </dsp:txBody>
      <dsp:txXfrm>
        <a:off x="34292" y="34281"/>
        <a:ext cx="1617835" cy="1101870"/>
      </dsp:txXfrm>
    </dsp:sp>
    <dsp:sp modelId="{3F4A4295-07E5-4874-9720-907C21D04EE9}">
      <dsp:nvSpPr>
        <dsp:cNvPr id="0" name=""/>
        <dsp:cNvSpPr/>
      </dsp:nvSpPr>
      <dsp:spPr>
        <a:xfrm>
          <a:off x="1360409" y="228607"/>
          <a:ext cx="2111654" cy="211165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70688" tIns="170688" rIns="170688" bIns="170688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2400" kern="1200" dirty="0">
              <a:solidFill>
                <a:schemeClr val="tx1"/>
              </a:solidFill>
              <a:latin typeface="Gill Sans MT" panose="020B0502020104020203" pitchFamily="34" charset="0"/>
            </a:rPr>
            <a:t>Personal Touch</a:t>
          </a:r>
        </a:p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b="1" kern="1200" dirty="0">
              <a:solidFill>
                <a:srgbClr val="7030A0"/>
              </a:solidFill>
              <a:latin typeface="Gill Sans MT" panose="020B0502020104020203" pitchFamily="34" charset="0"/>
            </a:rPr>
            <a:t>Impact Reporting</a:t>
          </a:r>
        </a:p>
      </dsp:txBody>
      <dsp:txXfrm>
        <a:off x="1978898" y="847096"/>
        <a:ext cx="1493165" cy="1493165"/>
      </dsp:txXfrm>
    </dsp:sp>
    <dsp:sp modelId="{195BAF92-B468-4573-82F8-03E90D7ADE87}">
      <dsp:nvSpPr>
        <dsp:cNvPr id="0" name=""/>
        <dsp:cNvSpPr/>
      </dsp:nvSpPr>
      <dsp:spPr>
        <a:xfrm rot="5400000">
          <a:off x="3592068" y="277977"/>
          <a:ext cx="2111654" cy="211165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  <a:latin typeface="Gill Sans MT" panose="020B0502020104020203" pitchFamily="34" charset="0"/>
            </a:rPr>
            <a:t>Donor Listings/</a:t>
          </a:r>
          <a:br>
            <a:rPr lang="en-US" sz="1800" kern="1200" dirty="0">
              <a:solidFill>
                <a:schemeClr val="tx1"/>
              </a:solidFill>
              <a:latin typeface="Gill Sans MT" panose="020B0502020104020203" pitchFamily="34" charset="0"/>
            </a:rPr>
          </a:br>
          <a:r>
            <a:rPr lang="en-US" sz="1800" kern="1200" dirty="0">
              <a:solidFill>
                <a:schemeClr val="tx1"/>
              </a:solidFill>
              <a:latin typeface="Gill Sans MT" panose="020B0502020104020203" pitchFamily="34" charset="0"/>
            </a:rPr>
            <a:t>Testimonials</a:t>
          </a:r>
        </a:p>
      </dsp:txBody>
      <dsp:txXfrm rot="-5400000">
        <a:off x="3592068" y="896466"/>
        <a:ext cx="1493165" cy="1493165"/>
      </dsp:txXfrm>
    </dsp:sp>
    <dsp:sp modelId="{915B6ADF-D96B-4FAD-9C83-04C4689CE86C}">
      <dsp:nvSpPr>
        <dsp:cNvPr id="0" name=""/>
        <dsp:cNvSpPr/>
      </dsp:nvSpPr>
      <dsp:spPr>
        <a:xfrm rot="10800000">
          <a:off x="3592068" y="2487168"/>
          <a:ext cx="2111654" cy="211165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  <a:latin typeface="Gill Sans MT" panose="020B0502020104020203" pitchFamily="34" charset="0"/>
            </a:rPr>
            <a:t>Special gathering for Legacy donors</a:t>
          </a:r>
        </a:p>
      </dsp:txBody>
      <dsp:txXfrm rot="10800000">
        <a:off x="3592068" y="2487168"/>
        <a:ext cx="1493165" cy="1493165"/>
      </dsp:txXfrm>
    </dsp:sp>
    <dsp:sp modelId="{9D3DC672-9787-445E-84CD-3C286EAF5447}">
      <dsp:nvSpPr>
        <dsp:cNvPr id="0" name=""/>
        <dsp:cNvSpPr/>
      </dsp:nvSpPr>
      <dsp:spPr>
        <a:xfrm rot="16200000">
          <a:off x="1382877" y="2487168"/>
          <a:ext cx="2111654" cy="2111654"/>
        </a:xfrm>
        <a:prstGeom prst="pieWedge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  <a:scene3d>
          <a:camera prst="orthographicFront"/>
          <a:lightRig rig="threePt" dir="t"/>
        </a:scene3d>
        <a:sp3d>
          <a:bevelT/>
        </a:sp3d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8016" tIns="128016" rIns="128016" bIns="128016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1800" kern="1200" dirty="0">
              <a:solidFill>
                <a:schemeClr val="tx1"/>
              </a:solidFill>
              <a:latin typeface="Gill Sans MT" panose="020B0502020104020203" pitchFamily="34" charset="0"/>
            </a:rPr>
            <a:t>Recognition at “community” gatherings</a:t>
          </a:r>
        </a:p>
      </dsp:txBody>
      <dsp:txXfrm rot="5400000">
        <a:off x="2001366" y="2487168"/>
        <a:ext cx="1493165" cy="1493165"/>
      </dsp:txXfrm>
    </dsp:sp>
    <dsp:sp modelId="{CE397A52-ECED-4E17-87C9-F46ADB895138}">
      <dsp:nvSpPr>
        <dsp:cNvPr id="0" name=""/>
        <dsp:cNvSpPr/>
      </dsp:nvSpPr>
      <dsp:spPr>
        <a:xfrm>
          <a:off x="3178759" y="1999488"/>
          <a:ext cx="729081" cy="63398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0AC2408-907E-43FE-B6EE-9D6FF0BA4D68}">
      <dsp:nvSpPr>
        <dsp:cNvPr id="0" name=""/>
        <dsp:cNvSpPr/>
      </dsp:nvSpPr>
      <dsp:spPr>
        <a:xfrm rot="10800000">
          <a:off x="3178759" y="2243328"/>
          <a:ext cx="729081" cy="633984"/>
        </a:xfrm>
        <a:prstGeom prst="circularArrow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4">
  <dgm:title val=""/>
  <dgm:desc val=""/>
  <dgm:catLst>
    <dgm:cat type="relationship" pri="26000"/>
    <dgm:cat type="cycle" pri="13000"/>
    <dgm:cat type="matrix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  <dgm:pt modelId="3">
          <dgm:prSet phldr="1"/>
        </dgm:pt>
        <dgm:pt modelId="31">
          <dgm:prSet phldr="1"/>
        </dgm:pt>
        <dgm:pt modelId="4">
          <dgm:prSet phldr="1"/>
        </dgm:pt>
        <dgm:pt modelId="41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cycleMatrixDiagram">
    <dgm:varLst>
      <dgm:chMax val="1"/>
      <dgm:dir/>
      <dgm:animLvl val="lvl"/>
      <dgm:resizeHandles val="exact"/>
    </dgm:varLst>
    <dgm:alg type="composite">
      <dgm:param type="ar" val="1.3"/>
    </dgm:alg>
    <dgm:shape xmlns:r="http://schemas.openxmlformats.org/officeDocument/2006/relationships" r:blip="">
      <dgm:adjLst/>
    </dgm:shape>
    <dgm:presOf/>
    <dgm:constrLst>
      <dgm:constr type="w" for="ch" forName="children" refType="w"/>
      <dgm:constr type="h" for="ch" forName="children" refType="w" refFor="ch" refForName="children" fact="0.77"/>
      <dgm:constr type="ctrX" for="ch" forName="children" refType="w" fact="0.5"/>
      <dgm:constr type="ctrY" for="ch" forName="children" refType="h" fact="0.5"/>
      <dgm:constr type="w" for="ch" forName="circle" refType="w"/>
      <dgm:constr type="h" for="ch" forName="circle" refType="h"/>
      <dgm:constr type="ctrX" for="ch" forName="circle" refType="w" fact="0.5"/>
      <dgm:constr type="ctrY" for="ch" forName="circle" refType="h" fact="0.5"/>
      <dgm:constr type="w" for="ch" forName="center1" refType="w" fact="0.115"/>
      <dgm:constr type="h" for="ch" forName="center1" refType="w" fact="0.1"/>
      <dgm:constr type="ctrX" for="ch" forName="center1" refType="w" fact="0.5"/>
      <dgm:constr type="ctrY" for="ch" forName="center1" refType="h" fact="0.475"/>
      <dgm:constr type="w" for="ch" forName="center2" refType="w" fact="0.115"/>
      <dgm:constr type="h" for="ch" forName="center2" refType="w" fact="0.1"/>
      <dgm:constr type="ctrX" for="ch" forName="center2" refType="w" fact="0.5"/>
      <dgm:constr type="ctrY" for="ch" forName="center2" refType="h" fact="0.525"/>
    </dgm:constrLst>
    <dgm:ruleLst/>
    <dgm:choose name="Name0">
      <dgm:if name="Name1" axis="ch" ptType="node" func="cnt" op="gte" val="1">
        <dgm:layoutNode name="children">
          <dgm:alg type="composite">
            <dgm:param type="ar" val="1.3"/>
          </dgm:alg>
          <dgm:shape xmlns:r="http://schemas.openxmlformats.org/officeDocument/2006/relationships" r:blip="">
            <dgm:adjLst/>
          </dgm:shape>
          <dgm:presOf/>
          <dgm:choose name="Name2">
            <dgm:if name="Name3" func="var" arg="dir" op="equ" val="norm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l" for="ch" forName="child1group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r" for="ch" forName="child2group" refType="w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r" for="ch" forName="child3group" refType="w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l" for="ch" forName="child4group"/>
              </dgm:constrLst>
            </dgm:if>
            <dgm:else name="Name4">
              <dgm:constrLst>
                <dgm:constr type="primFontSz" for="des" ptType="node" op="equ" val="65"/>
                <dgm:constr type="w" for="ch" forName="child1group" refType="w" fact="0.38"/>
                <dgm:constr type="h" for="ch" forName="child1group" refType="h" fact="0.32"/>
                <dgm:constr type="t" for="ch" forName="child1group"/>
                <dgm:constr type="r" for="ch" forName="child1group" refType="w"/>
                <dgm:constr type="w" for="ch" forName="child2group" refType="w" fact="0.38"/>
                <dgm:constr type="h" for="ch" forName="child2group" refType="h" fact="0.32"/>
                <dgm:constr type="t" for="ch" forName="child2group"/>
                <dgm:constr type="l" for="ch" forName="child2group"/>
                <dgm:constr type="w" for="ch" forName="child3group" refType="w" fact="0.38"/>
                <dgm:constr type="h" for="ch" forName="child3group" refType="h" fact="0.32"/>
                <dgm:constr type="b" for="ch" forName="child3group" refType="h"/>
                <dgm:constr type="l" for="ch" forName="child3group"/>
                <dgm:constr type="w" for="ch" forName="child4group" refType="w" fact="0.38"/>
                <dgm:constr type="h" for="ch" forName="child4group" refType="h" fact="0.32"/>
                <dgm:constr type="b" for="ch" forName="child4group" refType="h"/>
                <dgm:constr type="r" for="ch" forName="child4group" refType="w"/>
              </dgm:constrLst>
            </dgm:else>
          </dgm:choose>
          <dgm:ruleLst/>
          <dgm:choose name="Name5">
            <dgm:if name="Name6" axis="ch ch" ptType="node node" st="1 1" cnt="1 0" func="cnt" op="gte" val="1">
              <dgm:layoutNode name="child1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7">
                  <dgm:if name="Name8" func="var" arg="dir" op="equ" val="norm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l" for="ch" forName="child1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l" for="ch" forName="child1Text"/>
                    </dgm:constrLst>
                  </dgm:if>
                  <dgm:else name="Name9">
                    <dgm:constrLst>
                      <dgm:constr type="w" for="ch" forName="child1" refType="w"/>
                      <dgm:constr type="h" for="ch" forName="child1" refType="h"/>
                      <dgm:constr type="t" for="ch" forName="child1"/>
                      <dgm:constr type="r" for="ch" forName="child1" refType="w"/>
                      <dgm:constr type="w" for="ch" forName="child1Text" refType="w" fact="0.7"/>
                      <dgm:constr type="h" for="ch" forName="child1Text" refType="h" fact="0.75"/>
                      <dgm:constr type="t" for="ch" forName="child1Text"/>
                      <dgm:constr type="r" for="ch" forName="child1Text" refType="w"/>
                    </dgm:constrLst>
                  </dgm:else>
                </dgm:choose>
                <dgm:ruleLst/>
                <dgm:layoutNode name="child1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1 1" cnt="1 0"/>
                  <dgm:constrLst/>
                  <dgm:ruleLst/>
                </dgm:layoutNode>
                <dgm:layoutNode name="child1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1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0"/>
          </dgm:choose>
          <dgm:choose name="Name11">
            <dgm:if name="Name12" axis="ch ch" ptType="node node" st="2 1" cnt="1 0" func="cnt" op="gte" val="1">
              <dgm:layoutNode name="child2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choose name="Name13">
                  <dgm:if name="Name14" func="var" arg="dir" op="equ" val="norm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r" for="ch" forName="child2" refType="w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r" for="ch" forName="child2Text" refType="w"/>
                    </dgm:constrLst>
                  </dgm:if>
                  <dgm:else name="Name15">
                    <dgm:constrLst>
                      <dgm:constr type="w" for="ch" forName="child2" refType="w"/>
                      <dgm:constr type="h" for="ch" forName="child2" refType="h"/>
                      <dgm:constr type="t" for="ch" forName="child2"/>
                      <dgm:constr type="l" for="ch" forName="child2"/>
                      <dgm:constr type="w" for="ch" forName="child2Text" refType="w" fact="0.7"/>
                      <dgm:constr type="h" for="ch" forName="child2Text" refType="h" fact="0.75"/>
                      <dgm:constr type="t" for="ch" forName="child2Text"/>
                      <dgm:constr type="l" for="ch" forName="child2Text"/>
                    </dgm:constrLst>
                  </dgm:else>
                </dgm:choose>
                <dgm:ruleLst/>
                <dgm:layoutNode name="child2" styleLbl="bgAcc1">
                  <dgm:alg type="sp"/>
                  <dgm:shape xmlns:r="http://schemas.openxmlformats.org/officeDocument/2006/relationships" type="roundRect" r:blip="" zOrderOff="-2">
                    <dgm:adjLst>
                      <dgm:adj idx="1" val="0.1"/>
                    </dgm:adjLst>
                  </dgm:shape>
                  <dgm:presOf axis="ch des" ptType="node node" st="2 1" cnt="1 0"/>
                  <dgm:constrLst/>
                  <dgm:ruleLst/>
                </dgm:layoutNode>
                <dgm:layoutNode name="child2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2" hideGeom="1">
                    <dgm:adjLst>
                      <dgm:adj idx="1" val="0.1"/>
                    </dgm:adjLst>
                  </dgm:shape>
                  <dgm:presOf axis="ch des" ptType="node node" st="2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16"/>
          </dgm:choose>
          <dgm:choose name="Name17">
            <dgm:if name="Name18" axis="ch ch" ptType="node node" st="3 1" cnt="1 0" func="cnt" op="gte" val="1">
              <dgm:layoutNode name="child3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19">
                  <dgm:if name="Name20" func="var" arg="dir" op="equ" val="norm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r" for="ch" forName="child3" refType="w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r" for="ch" forName="child3Text" refType="w"/>
                    </dgm:constrLst>
                  </dgm:if>
                  <dgm:else name="Name21">
                    <dgm:constrLst>
                      <dgm:constr type="w" for="ch" forName="child3" refType="w"/>
                      <dgm:constr type="h" for="ch" forName="child3" refType="h"/>
                      <dgm:constr type="b" for="ch" forName="child3" refType="h"/>
                      <dgm:constr type="l" for="ch" forName="child3"/>
                      <dgm:constr type="w" for="ch" forName="child3Text" refType="w" fact="0.7"/>
                      <dgm:constr type="h" for="ch" forName="child3Text" refType="h" fact="0.75"/>
                      <dgm:constr type="b" for="ch" forName="child3Text" refType="h"/>
                      <dgm:constr type="l" for="ch" forName="child3Text"/>
                    </dgm:constrLst>
                  </dgm:else>
                </dgm:choose>
                <dgm:ruleLst/>
                <dgm:layoutNode name="child3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3 1" cnt="1 0"/>
                  <dgm:constrLst/>
                  <dgm:ruleLst/>
                </dgm:layoutNode>
                <dgm:layoutNode name="child3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3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2"/>
          </dgm:choose>
          <dgm:choose name="Name23">
            <dgm:if name="Name24" axis="ch ch" ptType="node node" st="4 1" cnt="1 0" func="cnt" op="gte" val="1">
              <dgm:layoutNode name="child4group">
                <dgm:alg type="composite">
                  <dgm:param type="horzAlign" val="none"/>
                  <dgm:param type="vertAlign" val="none"/>
                </dgm:alg>
                <dgm:shape xmlns:r="http://schemas.openxmlformats.org/officeDocument/2006/relationships" r:blip="">
                  <dgm:adjLst/>
                </dgm:shape>
                <dgm:presOf/>
                <dgm:choose name="Name25">
                  <dgm:if name="Name26" func="var" arg="dir" op="equ" val="norm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l" for="ch" forName="child4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l" for="ch" forName="child4Text"/>
                    </dgm:constrLst>
                  </dgm:if>
                  <dgm:else name="Name27">
                    <dgm:constrLst>
                      <dgm:constr type="w" for="ch" forName="child4" refType="w"/>
                      <dgm:constr type="h" for="ch" forName="child4" refType="h"/>
                      <dgm:constr type="b" for="ch" forName="child4" refType="h"/>
                      <dgm:constr type="r" for="ch" forName="child4" refType="w"/>
                      <dgm:constr type="w" for="ch" forName="child4Text" refType="w" fact="0.7"/>
                      <dgm:constr type="h" for="ch" forName="child4Text" refType="h" fact="0.75"/>
                      <dgm:constr type="b" for="ch" forName="child4Text" refType="h"/>
                      <dgm:constr type="r" for="ch" forName="child4Text" refType="w"/>
                    </dgm:constrLst>
                  </dgm:else>
                </dgm:choose>
                <dgm:ruleLst/>
                <dgm:layoutNode name="child4" styleLbl="bgAcc1">
                  <dgm:alg type="sp"/>
                  <dgm:shape xmlns:r="http://schemas.openxmlformats.org/officeDocument/2006/relationships" type="roundRect" r:blip="" zOrderOff="-4">
                    <dgm:adjLst>
                      <dgm:adj idx="1" val="0.1"/>
                    </dgm:adjLst>
                  </dgm:shape>
                  <dgm:presOf axis="ch des" ptType="node node" st="4 1" cnt="1 0"/>
                  <dgm:constrLst/>
                  <dgm:ruleLst/>
                </dgm:layoutNode>
                <dgm:layoutNode name="child4Text" styleLbl="bgAcc1">
                  <dgm:varLst>
                    <dgm:bulletEnabled val="1"/>
                  </dgm:varLst>
                  <dgm:alg type="tx">
                    <dgm:param type="stBulletLvl" val="1"/>
                  </dgm:alg>
                  <dgm:shape xmlns:r="http://schemas.openxmlformats.org/officeDocument/2006/relationships" type="roundRect" r:blip="" zOrderOff="-4" hideGeom="1">
                    <dgm:adjLst>
                      <dgm:adj idx="1" val="0.1"/>
                    </dgm:adjLst>
                  </dgm:shape>
                  <dgm:presOf axis="ch des" ptType="node node" st="4 1" cnt="1 0"/>
                  <dgm:constrLst>
                    <dgm:constr type="tMarg" refType="primFontSz" fact="0.3"/>
                    <dgm:constr type="bMarg" refType="primFontSz" fact="0.3"/>
                    <dgm:constr type="lMarg" refType="primFontSz" fact="0.3"/>
                    <dgm:constr type="rMarg" refType="primFontSz" fact="0.3"/>
                  </dgm:constrLst>
                  <dgm:ruleLst>
                    <dgm:rule type="primFontSz" val="5" fact="NaN" max="NaN"/>
                  </dgm:ruleLst>
                </dgm:layoutNode>
              </dgm:layoutNode>
            </dgm:if>
            <dgm:else name="Name28"/>
          </dgm:choose>
          <dgm:layoutNode name="child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ircle">
          <dgm:alg type="composite">
            <dgm:param type="ar" val="1"/>
          </dgm:alg>
          <dgm:shape xmlns:r="http://schemas.openxmlformats.org/officeDocument/2006/relationships" r:blip="">
            <dgm:adjLst/>
          </dgm:shape>
          <dgm:presOf/>
          <dgm:choose name="Name29">
            <dgm:if name="Name30" func="var" arg="dir" op="equ" val="norm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r" for="ch" forName="quadrant1" refType="w" fact="0.5"/>
                <dgm:constr type="rOff" for="ch" forName="quadrant1" refType="w" fact="-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l" for="ch" forName="quadrant2" refType="w" fact="0.5"/>
                <dgm:constr type="lOff" for="ch" forName="quadrant2" refType="w" fact="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l" for="ch" forName="quadrant3" refType="w" fact="0.5"/>
                <dgm:constr type="lOff" for="ch" forName="quadrant3" refType="w" fact="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r" for="ch" forName="quadrant4" refType="w" fact="0.5"/>
                <dgm:constr type="rOff" for="ch" forName="quadrant4" refType="w" fact="-0.01"/>
              </dgm:constrLst>
            </dgm:if>
            <dgm:else name="Name31">
              <dgm:constrLst>
                <dgm:constr type="primFontSz" for="ch" ptType="node" op="equ" val="65"/>
                <dgm:constr type="w" for="ch" forName="quadrant1" refType="w" fact="0.433"/>
                <dgm:constr type="h" for="ch" forName="quadrant1" refType="h" fact="0.433"/>
                <dgm:constr type="b" for="ch" forName="quadrant1" refType="h" fact="0.5"/>
                <dgm:constr type="bOff" for="ch" forName="quadrant1" refType="h" fact="-0.01"/>
                <dgm:constr type="l" for="ch" forName="quadrant1" refType="w" fact="0.5"/>
                <dgm:constr type="lOff" for="ch" forName="quadrant1" refType="w" fact="0.01"/>
                <dgm:constr type="w" for="ch" forName="quadrant2" refType="w" fact="0.433"/>
                <dgm:constr type="h" for="ch" forName="quadrant2" refType="h" fact="0.433"/>
                <dgm:constr type="b" for="ch" forName="quadrant2" refType="h" fact="0.5"/>
                <dgm:constr type="bOff" for="ch" forName="quadrant2" refType="h" fact="-0.01"/>
                <dgm:constr type="r" for="ch" forName="quadrant2" refType="w" fact="0.5"/>
                <dgm:constr type="rOff" for="ch" forName="quadrant2" refType="w" fact="-0.01"/>
                <dgm:constr type="w" for="ch" forName="quadrant3" refType="w" fact="0.433"/>
                <dgm:constr type="h" for="ch" forName="quadrant3" refType="h" fact="0.433"/>
                <dgm:constr type="t" for="ch" forName="quadrant3" refType="h" fact="0.5"/>
                <dgm:constr type="tOff" for="ch" forName="quadrant3" refType="h" fact="0.01"/>
                <dgm:constr type="r" for="ch" forName="quadrant3" refType="w" fact="0.5"/>
                <dgm:constr type="rOff" for="ch" forName="quadrant3" refType="w" fact="-0.01"/>
                <dgm:constr type="w" for="ch" forName="quadrant4" refType="w" fact="0.433"/>
                <dgm:constr type="h" for="ch" forName="quadrant4" refType="h" fact="0.433"/>
                <dgm:constr type="t" for="ch" forName="quadrant4" refType="h" fact="0.5"/>
                <dgm:constr type="tOff" for="ch" forName="quadrant4" refType="h" fact="0.01"/>
                <dgm:constr type="l" for="ch" forName="quadrant4" refType="w" fact="0.5"/>
                <dgm:constr type="lOff" for="ch" forName="quadrant4" refType="w" fact="0.01"/>
              </dgm:constrLst>
            </dgm:else>
          </dgm:choose>
          <dgm:ruleLst/>
          <dgm:layoutNode name="quadrant1" styleLbl="node1">
            <dgm:varLst>
              <dgm:chMax val="1"/>
              <dgm:bulletEnabled val="1"/>
            </dgm:varLst>
            <dgm:alg type="tx"/>
            <dgm:choose name="Name32">
              <dgm:if name="Name33" func="var" arg="dir" op="equ" val="norm">
                <dgm:shape xmlns:r="http://schemas.openxmlformats.org/officeDocument/2006/relationships" type="pieWedge" r:blip="">
                  <dgm:adjLst/>
                </dgm:shape>
              </dgm:if>
              <dgm:else name="Name34">
                <dgm:shape xmlns:r="http://schemas.openxmlformats.org/officeDocument/2006/relationships" rot="90" type="pieWedge" r:blip="">
                  <dgm:adjLst/>
                </dgm:shape>
              </dgm:else>
            </dgm:choose>
            <dgm:presOf axis="ch" ptType="node" cnt="1"/>
            <dgm:constrLst/>
            <dgm:ruleLst>
              <dgm:rule type="primFontSz" val="5" fact="NaN" max="NaN"/>
            </dgm:ruleLst>
          </dgm:layoutNode>
          <dgm:layoutNode name="quadrant2" styleLbl="node1">
            <dgm:varLst>
              <dgm:chMax val="1"/>
              <dgm:bulletEnabled val="1"/>
            </dgm:varLst>
            <dgm:alg type="tx"/>
            <dgm:choose name="Name35">
              <dgm:if name="Name36" func="var" arg="dir" op="equ" val="norm">
                <dgm:shape xmlns:r="http://schemas.openxmlformats.org/officeDocument/2006/relationships" rot="90" type="pieWedge" r:blip="">
                  <dgm:adjLst/>
                </dgm:shape>
              </dgm:if>
              <dgm:else name="Name37">
                <dgm:shape xmlns:r="http://schemas.openxmlformats.org/officeDocument/2006/relationships" type="pieWedge" r:blip="">
                  <dgm:adjLst/>
                </dgm:shape>
              </dgm:else>
            </dgm:choose>
            <dgm:presOf axis="ch" ptType="node" st="2" cnt="1"/>
            <dgm:constrLst/>
            <dgm:ruleLst>
              <dgm:rule type="primFontSz" val="5" fact="NaN" max="NaN"/>
            </dgm:ruleLst>
          </dgm:layoutNode>
          <dgm:layoutNode name="quadrant3" styleLbl="node1">
            <dgm:varLst>
              <dgm:chMax val="1"/>
              <dgm:bulletEnabled val="1"/>
            </dgm:varLst>
            <dgm:alg type="tx"/>
            <dgm:choose name="Name38">
              <dgm:if name="Name39" func="var" arg="dir" op="equ" val="norm">
                <dgm:shape xmlns:r="http://schemas.openxmlformats.org/officeDocument/2006/relationships" rot="180" type="pieWedge" r:blip="">
                  <dgm:adjLst/>
                </dgm:shape>
              </dgm:if>
              <dgm:else name="Name40">
                <dgm:shape xmlns:r="http://schemas.openxmlformats.org/officeDocument/2006/relationships" rot="270" type="pieWedge" r:blip="">
                  <dgm:adjLst/>
                </dgm:shape>
              </dgm:else>
            </dgm:choose>
            <dgm:presOf axis="ch" ptType="node" st="3" cnt="1"/>
            <dgm:constrLst/>
            <dgm:ruleLst>
              <dgm:rule type="primFontSz" val="5" fact="NaN" max="NaN"/>
            </dgm:ruleLst>
          </dgm:layoutNode>
          <dgm:layoutNode name="quadrant4" styleLbl="node1">
            <dgm:varLst>
              <dgm:chMax val="1"/>
              <dgm:bulletEnabled val="1"/>
            </dgm:varLst>
            <dgm:alg type="tx"/>
            <dgm:choose name="Name41">
              <dgm:if name="Name42" func="var" arg="dir" op="equ" val="norm">
                <dgm:shape xmlns:r="http://schemas.openxmlformats.org/officeDocument/2006/relationships" rot="270" type="pieWedge" r:blip="">
                  <dgm:adjLst/>
                </dgm:shape>
              </dgm:if>
              <dgm:else name="Name43">
                <dgm:shape xmlns:r="http://schemas.openxmlformats.org/officeDocument/2006/relationships" rot="180" type="pieWedge" r:blip="">
                  <dgm:adjLst/>
                </dgm:shape>
              </dgm:else>
            </dgm:choose>
            <dgm:presOf axis="ch" ptType="node" st="4" cnt="1"/>
            <dgm:constrLst/>
            <dgm:ruleLst>
              <dgm:rule type="primFontSz" val="5" fact="NaN" max="NaN"/>
            </dgm:ruleLst>
          </dgm:layoutNode>
          <dgm:layoutNode name="quadrantPlaceholder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layoutNode>
        <dgm:layoutNode name="center1" styleLbl="fgShp">
          <dgm:alg type="sp"/>
          <dgm:choose name="Name44">
            <dgm:if name="Name45" func="var" arg="dir" op="equ" val="norm">
              <dgm:shape xmlns:r="http://schemas.openxmlformats.org/officeDocument/2006/relationships" type="circularArrow" r:blip="" zOrderOff="16">
                <dgm:adjLst/>
              </dgm:shape>
            </dgm:if>
            <dgm:else name="Name46">
              <dgm:shape xmlns:r="http://schemas.openxmlformats.org/officeDocument/2006/relationships" rot="180" type="leftCircularArrow" r:blip="" zOrderOff="16">
                <dgm:adjLst/>
              </dgm:shape>
            </dgm:else>
          </dgm:choose>
          <dgm:presOf/>
          <dgm:constrLst/>
          <dgm:ruleLst/>
        </dgm:layoutNode>
        <dgm:layoutNode name="center2" styleLbl="fgShp">
          <dgm:alg type="sp"/>
          <dgm:choose name="Name47">
            <dgm:if name="Name48" func="var" arg="dir" op="equ" val="norm">
              <dgm:shape xmlns:r="http://schemas.openxmlformats.org/officeDocument/2006/relationships" rot="180" type="circularArrow" r:blip="" zOrderOff="16">
                <dgm:adjLst/>
              </dgm:shape>
            </dgm:if>
            <dgm:else name="Name49">
              <dgm:shape xmlns:r="http://schemas.openxmlformats.org/officeDocument/2006/relationships" type="leftCircularArrow" r:blip="" zOrderOff="16">
                <dgm:adjLst/>
              </dgm:shape>
            </dgm:else>
          </dgm:choose>
          <dgm:presOf/>
          <dgm:constrLst/>
          <dgm:ruleLst/>
        </dgm:layoutNode>
      </dgm:if>
      <dgm:else name="Name50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7F93BD97-932A-4EB1-86C5-1868E712F291}" type="datetimeFigureOut">
              <a:rPr lang="en-US" smtClean="0"/>
              <a:t>1/10/2018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414463" y="1162050"/>
            <a:ext cx="4181475" cy="31369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2"/>
            <a:ext cx="5608320" cy="3660458"/>
          </a:xfrm>
          <a:prstGeom prst="rect">
            <a:avLst/>
          </a:prstGeom>
        </p:spPr>
        <p:txBody>
          <a:bodyPr vert="horz" lIns="93177" tIns="46589" rIns="93177" bIns="46589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D406B706-F1AF-404B-B077-477C3ADA519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70162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414463" y="1162050"/>
            <a:ext cx="4181475" cy="31369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endParaRPr lang="en-US" b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31774"/>
            <a:fld id="{3AA584D9-A46C-47D5-8143-F03B4109A859}" type="slidenum">
              <a:rPr lang="en-US">
                <a:solidFill>
                  <a:prstClr val="black"/>
                </a:solidFill>
                <a:latin typeface="Calibri"/>
              </a:rPr>
              <a:pPr defTabSz="931774"/>
              <a:t>1</a:t>
            </a:fld>
            <a:endParaRPr lang="en-US" dirty="0">
              <a:solidFill>
                <a:prstClr val="black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225543600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3995-DAA4-48B7-8AA3-B8EF41F1FF42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4" name="Oval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7BB0FF-FA80-4639-A88B-929E30555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4936344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3995-DAA4-48B7-8AA3-B8EF41F1FF42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B0FF-FA80-4639-A88B-929E305556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5694518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1" name="Rectangle 10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4" name="Oval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Oval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915912" y="3009903"/>
            <a:ext cx="457200" cy="441325"/>
          </a:xfrm>
        </p:spPr>
        <p:txBody>
          <a:bodyPr/>
          <a:lstStyle/>
          <a:p>
            <a:fld id="{7F7BB0FF-FA80-4639-A88B-929E30555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3995-DAA4-48B7-8AA3-B8EF41F1FF42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91400" y="304803"/>
            <a:ext cx="14478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903838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3995-DAA4-48B7-8AA3-B8EF41F1FF42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61688" y="1026374"/>
            <a:ext cx="457200" cy="441325"/>
          </a:xfrm>
        </p:spPr>
        <p:txBody>
          <a:bodyPr/>
          <a:lstStyle/>
          <a:p>
            <a:fld id="{7F7BB0FF-FA80-4639-A88B-929E30555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690488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Rectangle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4" name="Rectangle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3995-DAA4-48B7-8AA3-B8EF41F1FF42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Oval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343400" y="2199452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7BB0FF-FA80-4639-A88B-929E30555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1908541343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D6113995-DAA4-48B7-8AA3-B8EF41F1FF42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7BB0FF-FA80-4639-A88B-929E30555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 flipV="1">
            <a:off x="4563081" y="1575654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Content Placeholder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Content Placeholder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05954506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1" name="Rectangle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Rectangle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791331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3995-DAA4-48B7-8AA3-B8EF41F1FF42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4" name="Content Placeholder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6" name="Content Placeholder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5" name="Oval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7" name="Oval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4343400" y="1042418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7F7BB0FF-FA80-4639-A88B-929E30555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3" name="Title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4231493111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3995-DAA4-48B7-8AA3-B8EF41F1FF42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4343400" y="1036022"/>
            <a:ext cx="457200" cy="441325"/>
          </a:xfrm>
        </p:spPr>
        <p:txBody>
          <a:bodyPr/>
          <a:lstStyle/>
          <a:p>
            <a:fld id="{7F7BB0FF-FA80-4639-A88B-929E305556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2002123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Rectangle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46304" y="6391658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3995-DAA4-48B7-8AA3-B8EF41F1FF42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7F7BB0FF-FA80-4639-A88B-929E30555608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61783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3" name="Rectangle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381000" y="1981202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Content Placeholder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0" name="Oval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1" name="Oval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7BB0FF-FA80-4639-A88B-929E30555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1" name="Rectangle 20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113995-DAA4-48B7-8AA3-B8EF41F1FF42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762252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traight Connector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20" name="Rectangle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8" name="Rectangle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Rectangle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3" name="Oval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371600" y="312740"/>
            <a:ext cx="457200" cy="441325"/>
          </a:xfrm>
        </p:spPr>
        <p:txBody>
          <a:bodyPr/>
          <a:lstStyle/>
          <a:p>
            <a:fld id="{7F7BB0FF-FA80-4639-A88B-929E30555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22" name="Rectangle 21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D6113995-DAA4-48B7-8AA3-B8EF41F1FF42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35582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6" name="Rectangle 15"/>
          <p:cNvSpPr>
            <a:spLocks noChangeArrowheads="1"/>
          </p:cNvSpPr>
          <p:nvPr/>
        </p:nvSpPr>
        <p:spPr bwMode="white">
          <a:xfrm>
            <a:off x="0" y="2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8" name="Rectangle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9" name="Rectangle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149352" y="6388387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D6113995-DAA4-48B7-8AA3-B8EF41F1FF42}" type="datetimeFigureOut">
              <a:rPr lang="en-US" smtClean="0"/>
              <a:t>1/10/2018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8" name="Rectangle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sz="1800" dirty="0"/>
          </a:p>
        </p:txBody>
      </p:sp>
      <p:sp>
        <p:nvSpPr>
          <p:cNvPr id="12" name="Oval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15" name="Oval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4343400" y="1040176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7F7BB0FF-FA80-4639-A88B-929E30555608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22039014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3.jpeg"/><Relationship Id="rId7" Type="http://schemas.openxmlformats.org/officeDocument/2006/relationships/diagramColors" Target="../diagrams/colors1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Relationship Id="rId9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152400"/>
            <a:ext cx="8534400" cy="758952"/>
          </a:xfrm>
        </p:spPr>
        <p:txBody>
          <a:bodyPr>
            <a:noAutofit/>
          </a:bodyPr>
          <a:lstStyle/>
          <a:p>
            <a:r>
              <a:rPr lang="en-US" sz="3200" b="1" dirty="0">
                <a:latin typeface="Gill Sans MT" pitchFamily="34" charset="0"/>
              </a:rPr>
              <a:t>Minimum of 4 Touches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67600" y="295760"/>
            <a:ext cx="1447800" cy="950371"/>
          </a:xfrm>
          <a:prstGeom prst="rect">
            <a:avLst/>
          </a:prstGeom>
        </p:spPr>
      </p:pic>
      <p:graphicFrame>
        <p:nvGraphicFramePr>
          <p:cNvPr id="4" name="Diagram 3"/>
          <p:cNvGraphicFramePr/>
          <p:nvPr>
            <p:extLst/>
          </p:nvPr>
        </p:nvGraphicFramePr>
        <p:xfrm>
          <a:off x="990600" y="1676400"/>
          <a:ext cx="7086600" cy="487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179C695D-976C-4CCA-AF02-F724832D048E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69172" y="730076"/>
            <a:ext cx="1585376" cy="5000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02150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ivic">
  <a:themeElements>
    <a:clrScheme name="Civic">
      <a:dk1>
        <a:sysClr val="windowText" lastClr="000000"/>
      </a:dk1>
      <a:lt1>
        <a:sysClr val="window" lastClr="FFFFFF"/>
      </a:lt1>
      <a:dk2>
        <a:srgbClr val="646B86"/>
      </a:dk2>
      <a:lt2>
        <a:srgbClr val="C5D1D7"/>
      </a:lt2>
      <a:accent1>
        <a:srgbClr val="D16349"/>
      </a:accent1>
      <a:accent2>
        <a:srgbClr val="CCB400"/>
      </a:accent2>
      <a:accent3>
        <a:srgbClr val="8CADAE"/>
      </a:accent3>
      <a:accent4>
        <a:srgbClr val="8C7B70"/>
      </a:accent4>
      <a:accent5>
        <a:srgbClr val="8FB08C"/>
      </a:accent5>
      <a:accent6>
        <a:srgbClr val="D19049"/>
      </a:accent6>
      <a:hlink>
        <a:srgbClr val="00A3D6"/>
      </a:hlink>
      <a:folHlink>
        <a:srgbClr val="694F07"/>
      </a:folHlink>
    </a:clrScheme>
    <a:fontScheme name="Civic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Civic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121</TotalTime>
  <Words>93</Words>
  <Application>Microsoft Office PowerPoint</Application>
  <PresentationFormat>On-screen Show (4:3)</PresentationFormat>
  <Paragraphs>23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Calibri</vt:lpstr>
      <vt:lpstr>Georgia</vt:lpstr>
      <vt:lpstr>Gill Sans MT</vt:lpstr>
      <vt:lpstr>Wingdings</vt:lpstr>
      <vt:lpstr>Wingdings 2</vt:lpstr>
      <vt:lpstr>Civic</vt:lpstr>
      <vt:lpstr>Minimum of 4 Touches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Arlene Schiff</dc:creator>
  <cp:lastModifiedBy>Kevin Martone</cp:lastModifiedBy>
  <cp:revision>2</cp:revision>
  <cp:lastPrinted>2017-10-19T19:19:22Z</cp:lastPrinted>
  <dcterms:created xsi:type="dcterms:W3CDTF">2017-10-19T19:18:53Z</dcterms:created>
  <dcterms:modified xsi:type="dcterms:W3CDTF">2018-01-10T15:20:21Z</dcterms:modified>
</cp:coreProperties>
</file>