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Roboto Slab" panose="020B0604020202020204" charset="0"/>
      <p:regular r:id="rId11"/>
      <p:bold r:id="rId12"/>
    </p:embeddedFont>
    <p:embeddedFont>
      <p:font typeface="Roboto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175" y="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40dbb38a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40dbb38a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40dbb38a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40dbb38a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40dbb38a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40dbb38a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40dbb38a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40dbb38a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40dbb38a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40dbb38a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40dbb38a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40dbb38a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0dbb38a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40dbb38a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 Ramah in the Poconos </a:t>
            </a: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Master Site Use and Facilities Plan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4" cy="514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0075" y="-430512"/>
            <a:ext cx="9144003" cy="6004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8625" y="0"/>
            <a:ext cx="92126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On-screen Show (16:9)</PresentationFormat>
  <Paragraphs>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Roboto Slab</vt:lpstr>
      <vt:lpstr>Arial</vt:lpstr>
      <vt:lpstr>Roboto</vt:lpstr>
      <vt:lpstr>Marina</vt:lpstr>
      <vt:lpstr>Camp Ramah in the Poconos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Ramah in the Poconos</dc:title>
  <dc:creator>Joel Seltzer</dc:creator>
  <cp:lastModifiedBy>Joel Seltzer</cp:lastModifiedBy>
  <cp:revision>2</cp:revision>
  <dcterms:modified xsi:type="dcterms:W3CDTF">2018-12-14T17:27:58Z</dcterms:modified>
</cp:coreProperties>
</file>