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86" r:id="rId3"/>
    <p:sldId id="264" r:id="rId4"/>
    <p:sldId id="267" r:id="rId5"/>
    <p:sldId id="283" r:id="rId6"/>
    <p:sldId id="284" r:id="rId7"/>
    <p:sldId id="270" r:id="rId8"/>
    <p:sldId id="272" r:id="rId9"/>
    <p:sldId id="290" r:id="rId10"/>
    <p:sldId id="274" r:id="rId11"/>
    <p:sldId id="277" r:id="rId12"/>
    <p:sldId id="282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Acker" initials="TA" lastIdx="4" clrIdx="0">
    <p:extLst>
      <p:ext uri="{19B8F6BF-5375-455C-9EA6-DF929625EA0E}">
        <p15:presenceInfo xmlns:p15="http://schemas.microsoft.com/office/powerpoint/2012/main" userId="Tara Ac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6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A608-6651-4475-A49D-BE76E0A6E4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9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0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jpeg"/><Relationship Id="rId7" Type="http://schemas.openxmlformats.org/officeDocument/2006/relationships/hyperlink" Target="https://pjlibrary.org/familyactivities" TargetMode="External"/><Relationship Id="rId2" Type="http://schemas.openxmlformats.org/officeDocument/2006/relationships/hyperlink" Target="https://www.facebook.com/PJLibrary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hyperlink" Target="https://pjlibrary.org/list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07" y="127890"/>
            <a:ext cx="7505700" cy="36792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DC28C-39CE-4AD1-B287-B3203FF896A4}"/>
              </a:ext>
            </a:extLst>
          </p:cNvPr>
          <p:cNvSpPr/>
          <p:nvPr/>
        </p:nvSpPr>
        <p:spPr>
          <a:xfrm>
            <a:off x="838200" y="3429000"/>
            <a:ext cx="9829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65 Medium"/>
              </a:rPr>
              <a:t>Creative Ideas for Keeping your Community Connected and Engaged this Summer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</a:endParaRP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June 30, 2020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Tara Acker, Mentor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tacker@hgf.org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139B-835C-46B6-9C70-3E7B8E97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YOUR Creative Ideas!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typewriter&#10;&#10;Description automatically generated">
            <a:extLst>
              <a:ext uri="{FF2B5EF4-FFF2-40B4-BE49-F238E27FC236}">
                <a16:creationId xmlns:a16="http://schemas.microsoft.com/office/drawing/2014/main" id="{7F9F4BF6-A4C1-433A-9172-6763385DA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1" r="-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644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B5DC-97EE-4D67-87A9-B91CCF50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152400"/>
            <a:ext cx="10762488" cy="21208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Shabboxes</a:t>
            </a: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800" dirty="0"/>
              <a:t>Toni Davison Levenberg</a:t>
            </a:r>
            <a:br>
              <a:rPr lang="en-US" sz="3800" dirty="0"/>
            </a:br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Camp Director</a:t>
            </a:r>
            <a:br>
              <a:rPr lang="en-US" sz="3800" dirty="0"/>
            </a:br>
            <a:r>
              <a:rPr lang="en-US" sz="3800" dirty="0"/>
              <a:t>Steve &amp; Shari </a:t>
            </a:r>
            <a:r>
              <a:rPr lang="en-US" sz="3800" dirty="0" err="1"/>
              <a:t>Sadek</a:t>
            </a:r>
            <a:r>
              <a:rPr lang="en-US" sz="3800" dirty="0"/>
              <a:t> Family Camp Interlaken JCC</a:t>
            </a: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137376B-3AE4-4EB0-931D-5AD275E3F5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-2" b="20969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A stack of flyers on a table&#10;&#10;Description automatically generated">
            <a:extLst>
              <a:ext uri="{FF2B5EF4-FFF2-40B4-BE49-F238E27FC236}">
                <a16:creationId xmlns:a16="http://schemas.microsoft.com/office/drawing/2014/main" id="{43FD0708-B76D-4CEF-AB96-061022861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r="3" b="4132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8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7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09941-DB3A-4528-B67D-CF2DE244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Contest!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ED200F9-8DCA-44A6-A648-267720F3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/>
          <a:stretch/>
        </p:blipFill>
        <p:spPr>
          <a:xfrm rot="10800000"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88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8155499C-0B35-4EC9-971D-E0F633F6B1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E3891C-E7DE-4466-87FE-2A95896EE61C}"/>
              </a:ext>
            </a:extLst>
          </p:cNvPr>
          <p:cNvSpPr/>
          <p:nvPr/>
        </p:nvSpPr>
        <p:spPr>
          <a:xfrm>
            <a:off x="6705600" y="3936261"/>
            <a:ext cx="2590800" cy="114712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/>
            <a:r>
              <a:rPr lang="en-US" sz="20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COVID-19 &amp; Legacy…The Work Goes On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BDC6B4-7644-4640-8679-AB8587437EF1}"/>
              </a:ext>
            </a:extLst>
          </p:cNvPr>
          <p:cNvSpPr/>
          <p:nvPr/>
        </p:nvSpPr>
        <p:spPr>
          <a:xfrm>
            <a:off x="171204" y="3936261"/>
            <a:ext cx="3129600" cy="114712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>
              <a:defRPr/>
            </a:pPr>
            <a:r>
              <a:rPr lang="en-US" sz="20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Master the Fundamentals Session 2: Stewardship a.k.a. Donor Love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D0542F8-3477-475E-84BB-665510A7B59F}"/>
              </a:ext>
            </a:extLst>
          </p:cNvPr>
          <p:cNvSpPr/>
          <p:nvPr/>
        </p:nvSpPr>
        <p:spPr>
          <a:xfrm>
            <a:off x="3598174" y="3936261"/>
            <a:ext cx="2847426" cy="1325563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/>
            <a:r>
              <a:rPr lang="en-US" sz="20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How Can BOARD CHAIRS Support their Top Professional NOW?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C702A4E-CA52-4792-959A-4E7E3A96EE8A}"/>
              </a:ext>
            </a:extLst>
          </p:cNvPr>
          <p:cNvSpPr/>
          <p:nvPr/>
        </p:nvSpPr>
        <p:spPr>
          <a:xfrm>
            <a:off x="6680540" y="1815700"/>
            <a:ext cx="2590800" cy="42270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lang="en-US" sz="2000" b="1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July 9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37214FF-C1C6-4E1F-BDD1-77F2786980C5}"/>
              </a:ext>
            </a:extLst>
          </p:cNvPr>
          <p:cNvSpPr/>
          <p:nvPr/>
        </p:nvSpPr>
        <p:spPr>
          <a:xfrm>
            <a:off x="407947" y="1782755"/>
            <a:ext cx="2590800" cy="488594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66675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 cap="all"/>
            </a:pPr>
            <a:r>
              <a:rPr kumimoji="0" lang="en-US" sz="2000" b="1" i="0" u="none" strike="noStrike" cap="all" spc="0" normalizeH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JULY 1</a:t>
            </a:r>
            <a:endParaRPr kumimoji="0" lang="en-US" sz="2000" b="1" i="0" u="none" strike="noStrike" cap="all" spc="0" normalizeH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A396530D-160F-438E-A4F2-C5C6D4507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8" y="-447280"/>
            <a:ext cx="5546004" cy="271862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8891ED-1EE6-4FC5-A07E-6DC6C2D7A851}"/>
              </a:ext>
            </a:extLst>
          </p:cNvPr>
          <p:cNvSpPr/>
          <p:nvPr/>
        </p:nvSpPr>
        <p:spPr>
          <a:xfrm>
            <a:off x="3726487" y="1815700"/>
            <a:ext cx="2590800" cy="42270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July 7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EF02517B-C2AB-4FEA-9A07-83BFA4FE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Upcoming ADAPT Offerings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FCEC1-7B28-4898-9623-C3880E202321}"/>
              </a:ext>
            </a:extLst>
          </p:cNvPr>
          <p:cNvGrpSpPr/>
          <p:nvPr/>
        </p:nvGrpSpPr>
        <p:grpSpPr>
          <a:xfrm>
            <a:off x="1154347" y="2514154"/>
            <a:ext cx="1098000" cy="1098000"/>
            <a:chOff x="10078290" y="2731729"/>
            <a:chExt cx="1098000" cy="109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B131A91-A15C-4BEC-998C-387945D8B6A5}"/>
                </a:ext>
              </a:extLst>
            </p:cNvPr>
            <p:cNvSpPr/>
            <p:nvPr/>
          </p:nvSpPr>
          <p:spPr>
            <a:xfrm>
              <a:off x="10078290" y="2731729"/>
              <a:ext cx="1098000" cy="1098000"/>
            </a:xfrm>
            <a:prstGeom prst="ellipse">
              <a:avLst/>
            </a:prstGeom>
            <a:solidFill>
              <a:srgbClr val="007CC3">
                <a:alpha val="89804"/>
              </a:srgb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pic>
          <p:nvPicPr>
            <p:cNvPr id="55" name="Graphic 54" descr="Badge Heart">
              <a:extLst>
                <a:ext uri="{FF2B5EF4-FFF2-40B4-BE49-F238E27FC236}">
                  <a16:creationId xmlns:a16="http://schemas.microsoft.com/office/drawing/2014/main" id="{AC5692C4-4E39-4D7A-BA47-1B1BA0861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70090" y="2823529"/>
              <a:ext cx="914400" cy="914400"/>
            </a:xfrm>
            <a:prstGeom prst="rect">
              <a:avLst/>
            </a:prstGeom>
          </p:spPr>
        </p:pic>
      </p:grpSp>
      <p:sp>
        <p:nvSpPr>
          <p:cNvPr id="57" name="Title 3">
            <a:extLst>
              <a:ext uri="{FF2B5EF4-FFF2-40B4-BE49-F238E27FC236}">
                <a16:creationId xmlns:a16="http://schemas.microsoft.com/office/drawing/2014/main" id="{4195E23B-3F19-47E3-AA27-EFE9D8C82DAA}"/>
              </a:ext>
            </a:extLst>
          </p:cNvPr>
          <p:cNvSpPr txBox="1">
            <a:spLocks/>
          </p:cNvSpPr>
          <p:nvPr/>
        </p:nvSpPr>
        <p:spPr>
          <a:xfrm>
            <a:off x="4473606" y="5405980"/>
            <a:ext cx="7595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Full Schedule: 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jcamp180.org/adapt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188370-DE0F-4E66-BE05-67FBB468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87" y="2453555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78724C-8960-43B5-A430-D5150532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40" y="2453555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83DE25D-C152-4C5A-A23B-7F4524F1B54C}"/>
              </a:ext>
            </a:extLst>
          </p:cNvPr>
          <p:cNvSpPr/>
          <p:nvPr/>
        </p:nvSpPr>
        <p:spPr>
          <a:xfrm>
            <a:off x="9436270" y="1815700"/>
            <a:ext cx="2590800" cy="42270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lang="en-US" sz="2000" b="1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July 14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AE1F3D-1ECC-4F23-9E9B-554C58C4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71" y="2453555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EFB1C6-3788-4B54-96CD-88D14A30B036}"/>
              </a:ext>
            </a:extLst>
          </p:cNvPr>
          <p:cNvSpPr/>
          <p:nvPr/>
        </p:nvSpPr>
        <p:spPr>
          <a:xfrm>
            <a:off x="9427029" y="3936261"/>
            <a:ext cx="2590800" cy="1147125"/>
          </a:xfrm>
          <a:custGeom>
            <a:avLst/>
            <a:gdLst>
              <a:gd name="connsiteX0" fmla="*/ 0 w 1800000"/>
              <a:gd name="connsiteY0" fmla="*/ 0 h 1147125"/>
              <a:gd name="connsiteX1" fmla="*/ 1800000 w 1800000"/>
              <a:gd name="connsiteY1" fmla="*/ 0 h 1147125"/>
              <a:gd name="connsiteX2" fmla="*/ 1800000 w 1800000"/>
              <a:gd name="connsiteY2" fmla="*/ 1147125 h 1147125"/>
              <a:gd name="connsiteX3" fmla="*/ 0 w 1800000"/>
              <a:gd name="connsiteY3" fmla="*/ 1147125 h 1147125"/>
              <a:gd name="connsiteX4" fmla="*/ 0 w 1800000"/>
              <a:gd name="connsiteY4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147125">
                <a:moveTo>
                  <a:pt x="0" y="0"/>
                </a:moveTo>
                <a:lnTo>
                  <a:pt x="1800000" y="0"/>
                </a:lnTo>
                <a:lnTo>
                  <a:pt x="1800000" y="1147125"/>
                </a:lnTo>
                <a:lnTo>
                  <a:pt x="0" y="11471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/>
            <a:r>
              <a:rPr lang="en-US" sz="2000" cap="al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ill Sans MT" panose="020B0502020104020203" pitchFamily="34" charset="0"/>
              </a:rPr>
              <a:t>Communicating to Keep Your Community Together</a:t>
            </a:r>
          </a:p>
        </p:txBody>
      </p:sp>
    </p:spTree>
    <p:extLst>
      <p:ext uri="{BB962C8B-B14F-4D97-AF65-F5344CB8AC3E}">
        <p14:creationId xmlns:p14="http://schemas.microsoft.com/office/powerpoint/2010/main" val="286944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text">
            <a:extLst>
              <a:ext uri="{FF2B5EF4-FFF2-40B4-BE49-F238E27FC236}">
                <a16:creationId xmlns:a16="http://schemas.microsoft.com/office/drawing/2014/main" id="{207AFD00-1BD2-4AC4-B49B-10506120A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0886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4DC28C-39CE-4AD1-B287-B3203FF896A4}"/>
              </a:ext>
            </a:extLst>
          </p:cNvPr>
          <p:cNvSpPr/>
          <p:nvPr/>
        </p:nvSpPr>
        <p:spPr>
          <a:xfrm>
            <a:off x="533400" y="700675"/>
            <a:ext cx="9829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Helvetica 65 Medium"/>
              </a:rPr>
              <a:t>Creative Ideas for Keeping your Community Connected and Engaged this Summer</a:t>
            </a: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</a:endParaRP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June 30, 2020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Tara Acker, Mentor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tacker@hgf.org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latin typeface="Helvetica 65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DDC52-DC75-41BD-99A6-5558CFCE4CA3}"/>
              </a:ext>
            </a:extLst>
          </p:cNvPr>
          <p:cNvSpPr txBox="1"/>
          <p:nvPr/>
        </p:nvSpPr>
        <p:spPr>
          <a:xfrm>
            <a:off x="4267200" y="2514600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Please change your nametag in Zoom to: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Your first name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Your favorite hobby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Ex. Tara Mandolin</a:t>
            </a:r>
          </a:p>
          <a:p>
            <a:pPr marL="285750" indent="-285750">
              <a:buFontTx/>
              <a:buChar char="-"/>
            </a:pPr>
            <a:endParaRPr lang="en-US" sz="3000" dirty="0"/>
          </a:p>
          <a:p>
            <a:r>
              <a:rPr lang="en-US" sz="3000" dirty="0"/>
              <a:t>Hover over your video, click on the three dots, and select “Rename” to change your nametag.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769C468-12DD-4C77-93FA-56B373F1D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" y="4800600"/>
            <a:ext cx="3739267" cy="18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0DC63C-465F-48D9-A46E-6171241E489D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944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CBADA-0C8E-4121-9AB5-D26CB035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1735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Virtual Camp – Two Very Different Models</a:t>
            </a:r>
          </a:p>
          <a:p>
            <a:r>
              <a:rPr lang="en-US" dirty="0"/>
              <a:t>Engaging Alumni and Donors</a:t>
            </a:r>
          </a:p>
          <a:p>
            <a:r>
              <a:rPr lang="en-US" dirty="0"/>
              <a:t>Innovative Day Camp Program &amp; Overnight Family Camp</a:t>
            </a:r>
          </a:p>
          <a:p>
            <a:r>
              <a:rPr lang="en-US" dirty="0"/>
              <a:t>PJ Library Resources for Camps</a:t>
            </a:r>
          </a:p>
          <a:p>
            <a:r>
              <a:rPr lang="en-US" dirty="0"/>
              <a:t>Open Forum to Share Ideas</a:t>
            </a:r>
          </a:p>
          <a:p>
            <a:r>
              <a:rPr lang="en-US" dirty="0"/>
              <a:t>Contest</a:t>
            </a:r>
          </a:p>
          <a:p>
            <a:r>
              <a:rPr lang="en-US" dirty="0"/>
              <a:t>Thank You &amp; 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239338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2B7F480-A1FC-484A-B268-02B50F994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E7EEA-5ECD-4E56-BBE5-6C997DE2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Camp – Two Very Different Models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FC150-477B-4548-86C1-9BA5C9199A08}"/>
              </a:ext>
            </a:extLst>
          </p:cNvPr>
          <p:cNvSpPr txBox="1">
            <a:spLocks/>
          </p:cNvSpPr>
          <p:nvPr/>
        </p:nvSpPr>
        <p:spPr>
          <a:xfrm>
            <a:off x="-1" y="2133600"/>
            <a:ext cx="5975769" cy="216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/>
              <a:t>Aaron Hadley</a:t>
            </a:r>
          </a:p>
          <a:p>
            <a:pPr algn="ctr"/>
            <a:r>
              <a:rPr lang="en-US" sz="3600" b="0" dirty="0"/>
              <a:t>Executive Director</a:t>
            </a:r>
          </a:p>
          <a:p>
            <a:pPr algn="ctr"/>
            <a:r>
              <a:rPr lang="en-US" sz="3600" b="0" dirty="0"/>
              <a:t>Camp Ben Frankel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D29F5C5-027C-4DD1-91AE-9A38B53958CD}"/>
              </a:ext>
            </a:extLst>
          </p:cNvPr>
          <p:cNvSpPr txBox="1">
            <a:spLocks/>
          </p:cNvSpPr>
          <p:nvPr/>
        </p:nvSpPr>
        <p:spPr>
          <a:xfrm>
            <a:off x="6553200" y="2348700"/>
            <a:ext cx="5257800" cy="216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/>
              <a:t>Yoni Stadlin</a:t>
            </a:r>
          </a:p>
          <a:p>
            <a:pPr marL="0" indent="0" algn="ctr">
              <a:buNone/>
            </a:pPr>
            <a:r>
              <a:rPr lang="en-US" sz="3600" dirty="0"/>
              <a:t>Founder and Director</a:t>
            </a:r>
          </a:p>
          <a:p>
            <a:pPr marL="0" indent="0" algn="ctr">
              <a:buNone/>
            </a:pPr>
            <a:r>
              <a:rPr lang="en-US" sz="3600" dirty="0"/>
              <a:t>Eden Village Camp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FE7059-AEBE-4C36-8774-E16E8B6DC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33469"/>
            <a:ext cx="2858338" cy="1444648"/>
          </a:xfrm>
          <a:prstGeom prst="rect">
            <a:avLst/>
          </a:prstGeom>
        </p:spPr>
      </p:pic>
      <p:pic>
        <p:nvPicPr>
          <p:cNvPr id="16" name="Picture 15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570628D-303B-4E8D-95E1-A2CFC0F04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5197498"/>
            <a:ext cx="4171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5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E2DAF75-BA7A-43A5-BA8C-88FA8A3D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25" y="-43543"/>
            <a:ext cx="12762249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2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490AE-AF7C-403A-8738-EADA21BD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92000" cy="41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9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5D80E-8FE4-4433-A195-B76B62F6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Engaging Alumni and Donors Online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E9DE-7F6F-44AB-BEFD-4F87F83A3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47" y="2799889"/>
            <a:ext cx="4933490" cy="29875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Zach Duitch</a:t>
            </a:r>
          </a:p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Executive Director </a:t>
            </a:r>
          </a:p>
          <a:p>
            <a:pPr marL="0" indent="0">
              <a:buNone/>
            </a:pPr>
            <a:r>
              <a:rPr lang="en-US" sz="2200">
                <a:solidFill>
                  <a:srgbClr val="FFFFFF"/>
                </a:solidFill>
              </a:rPr>
              <a:t>Solomon Schechter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77F9E6-B5E3-4300-8942-F8AB452A2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25" y="347472"/>
            <a:ext cx="3144762" cy="297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5D87B-37A9-4B4A-A40A-12D166CD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379" y="3566160"/>
            <a:ext cx="387205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8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2732-3545-4262-8CF3-96E69AFB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Innovative Day Camp Program </a:t>
            </a:r>
            <a:br>
              <a:rPr lang="en-US" dirty="0"/>
            </a:br>
            <a:r>
              <a:rPr lang="en-US" dirty="0"/>
              <a:t>and Family Camp Overnight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AE0D0-08BB-46CB-85F8-FBCE38898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62202"/>
            <a:ext cx="6197600" cy="9905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dirty="0"/>
              <a:t>Beth Miller</a:t>
            </a:r>
          </a:p>
          <a:p>
            <a:pPr marL="0" indent="0" algn="ctr">
              <a:buNone/>
            </a:pPr>
            <a:r>
              <a:rPr lang="en-US" sz="2600" dirty="0"/>
              <a:t>Director of JCC Chicago City Camps</a:t>
            </a:r>
          </a:p>
          <a:p>
            <a:pPr marL="0" indent="0" algn="ctr">
              <a:buNone/>
            </a:pPr>
            <a:r>
              <a:rPr lang="en-US" sz="2600" dirty="0" err="1"/>
              <a:t>Apachi</a:t>
            </a:r>
            <a:r>
              <a:rPr lang="en-US" sz="2600" dirty="0"/>
              <a:t> on the Go-Go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4C777-16DC-42E3-BCE9-C77CE71B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4200" y="2286002"/>
            <a:ext cx="5257800" cy="10667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dirty="0"/>
              <a:t>Brad Finkle</a:t>
            </a:r>
          </a:p>
          <a:p>
            <a:pPr marL="0" indent="0" algn="ctr">
              <a:buNone/>
            </a:pPr>
            <a:r>
              <a:rPr lang="en-US" sz="2600" dirty="0"/>
              <a:t>Chief Operating Office, JCC Chicago</a:t>
            </a:r>
          </a:p>
          <a:p>
            <a:pPr marL="0" indent="0" algn="ctr">
              <a:buNone/>
            </a:pPr>
            <a:r>
              <a:rPr lang="en-US" sz="2600" dirty="0"/>
              <a:t>Family Camp at Camp Chi</a:t>
            </a:r>
          </a:p>
          <a:p>
            <a:pPr marL="0" indent="0" algn="ctr">
              <a:buNone/>
            </a:pPr>
            <a:endParaRPr lang="en-US" sz="2600" dirty="0"/>
          </a:p>
        </p:txBody>
      </p:sp>
      <p:pic>
        <p:nvPicPr>
          <p:cNvPr id="6" name="Picture 5" descr="A couple of people that are looking at the camera&#10;&#10;Description automatically generated">
            <a:extLst>
              <a:ext uri="{FF2B5EF4-FFF2-40B4-BE49-F238E27FC236}">
                <a16:creationId xmlns:a16="http://schemas.microsoft.com/office/drawing/2014/main" id="{4C2D63D8-2D2B-42BC-B043-4BD42F0FD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784"/>
            <a:ext cx="6197600" cy="3497217"/>
          </a:xfrm>
          <a:prstGeom prst="rect">
            <a:avLst/>
          </a:prstGeom>
        </p:spPr>
      </p:pic>
      <p:pic>
        <p:nvPicPr>
          <p:cNvPr id="8" name="Picture 7" descr="A group of people standing in front of a sign posing for the camera&#10;&#10;Description automatically generated">
            <a:extLst>
              <a:ext uri="{FF2B5EF4-FFF2-40B4-BE49-F238E27FC236}">
                <a16:creationId xmlns:a16="http://schemas.microsoft.com/office/drawing/2014/main" id="{A54A6CFC-4973-499C-9DAB-71F5D80CEA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52801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85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BD2E5-F457-40C7-B4CA-2752688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" y="2018523"/>
            <a:ext cx="2984276" cy="254474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https://pjlibrary.org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4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AAC258D-5441-4E1B-BFE3-87B8971107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8" y="3043978"/>
            <a:ext cx="4385445" cy="3065462"/>
          </a:xfrm>
        </p:spPr>
      </p:pic>
      <p:pic>
        <p:nvPicPr>
          <p:cNvPr id="8" name="Picture Placeholder 8" descr="A screenshot of a social media pos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EB0534C-D83E-4F1A-9FDF-33BB784FAB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3" r="332"/>
          <a:stretch/>
        </p:blipFill>
        <p:spPr>
          <a:xfrm>
            <a:off x="7843838" y="3030538"/>
            <a:ext cx="4132038" cy="3065462"/>
          </a:xfrm>
        </p:spPr>
      </p:pic>
      <p:pic>
        <p:nvPicPr>
          <p:cNvPr id="9" name="Picture 2" descr="No photo description available.">
            <a:extLst>
              <a:ext uri="{FF2B5EF4-FFF2-40B4-BE49-F238E27FC236}">
                <a16:creationId xmlns:a16="http://schemas.microsoft.com/office/drawing/2014/main" id="{680C29BF-2581-41A6-82EF-A55699389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82" y="333391"/>
            <a:ext cx="2236788" cy="1693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B1CB4CF-8D95-420E-99F5-43DEBED09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62106"/>
            <a:ext cx="6629400" cy="22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286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Helvetica 65 Medium</vt:lpstr>
      <vt:lpstr>Office Theme</vt:lpstr>
      <vt:lpstr>PowerPoint Presentation</vt:lpstr>
      <vt:lpstr>PowerPoint Presentation</vt:lpstr>
      <vt:lpstr>Agenda</vt:lpstr>
      <vt:lpstr>Virtual Camp – Two Very Different Models</vt:lpstr>
      <vt:lpstr>PowerPoint Presentation</vt:lpstr>
      <vt:lpstr>PowerPoint Presentation</vt:lpstr>
      <vt:lpstr>Engaging Alumni and Donors Online</vt:lpstr>
      <vt:lpstr>Innovative Day Camp Program  and Family Camp Overnight Program</vt:lpstr>
      <vt:lpstr>https://pjlibrary.org </vt:lpstr>
      <vt:lpstr>YOUR Creative Ideas!</vt:lpstr>
      <vt:lpstr>Shabboxes! Toni Davison Levenberg Camp Director Steve &amp; Shari Sadek Family Camp Interlaken JCC</vt:lpstr>
      <vt:lpstr>Contest!</vt:lpstr>
      <vt:lpstr>Upcoming ADAPT Offerings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Acker</dc:creator>
  <cp:lastModifiedBy>Kevin Martone</cp:lastModifiedBy>
  <cp:revision>4</cp:revision>
  <dcterms:created xsi:type="dcterms:W3CDTF">2020-06-30T16:26:21Z</dcterms:created>
  <dcterms:modified xsi:type="dcterms:W3CDTF">2020-06-30T20:04:14Z</dcterms:modified>
</cp:coreProperties>
</file>