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58" r:id="rId3"/>
    <p:sldId id="272" r:id="rId4"/>
    <p:sldId id="259" r:id="rId5"/>
    <p:sldId id="284" r:id="rId6"/>
    <p:sldId id="274" r:id="rId7"/>
    <p:sldId id="277" r:id="rId8"/>
    <p:sldId id="278" r:id="rId9"/>
    <p:sldId id="279" r:id="rId10"/>
    <p:sldId id="275" r:id="rId11"/>
    <p:sldId id="280" r:id="rId12"/>
    <p:sldId id="281" r:id="rId13"/>
    <p:sldId id="273" r:id="rId14"/>
    <p:sldId id="283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53B"/>
    <a:srgbClr val="EDE7DD"/>
    <a:srgbClr val="88746A"/>
    <a:srgbClr val="F15D22"/>
    <a:srgbClr val="591F00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6208"/>
  </p:normalViewPr>
  <p:slideViewPr>
    <p:cSldViewPr>
      <p:cViewPr varScale="1">
        <p:scale>
          <a:sx n="110" d="100"/>
          <a:sy n="110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EA1D-52C5-47BD-BC86-9BD2012D823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A608-6651-4475-A49D-BE76E0A6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0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39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57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3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7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6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8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827C-A85B-40B8-B387-32642D90128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hyperlink" Target="http://www.jcamp180.org/enrollm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77B6BBB-B710-4C1D-AB5E-685B38AC9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9602"/>
            <a:ext cx="9829800" cy="48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5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457200" y="2441217"/>
            <a:ext cx="11413404" cy="349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To get to ‘Dates and Rates’, need to be solid on Program and Policy</a:t>
            </a:r>
          </a:p>
          <a:p>
            <a:pPr marL="800091" lvl="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Session type and duration?</a:t>
            </a:r>
          </a:p>
          <a:p>
            <a:pPr marL="800091" lvl="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Attendees and capacity?</a:t>
            </a:r>
          </a:p>
          <a:p>
            <a:pPr marL="800091" lvl="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Refund Policies?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3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Discussion #2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9F570-C0DE-E14A-98C1-C709A89BB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DFC3D2-DE76-2246-85E2-8E4742FB5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05837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9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685801" y="2830506"/>
            <a:ext cx="11413404" cy="349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What would it look like to coordinate enrollment decisions? What are the benefits? Drawbacks?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3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Discussion #3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9F570-C0DE-E14A-98C1-C709A89BB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4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Drop-in Sessions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84DA87-95A2-7849-B711-561ED1FE605D}"/>
              </a:ext>
            </a:extLst>
          </p:cNvPr>
          <p:cNvSpPr txBox="1">
            <a:spLocks/>
          </p:cNvSpPr>
          <p:nvPr/>
        </p:nvSpPr>
        <p:spPr>
          <a:xfrm>
            <a:off x="381000" y="2133602"/>
            <a:ext cx="9448800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Register here: </a:t>
            </a: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  <a:hlinkClick r:id="rId4"/>
              </a:rPr>
              <a:t>www.jcamp180.org/enrollment</a:t>
            </a: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 </a:t>
            </a:r>
          </a:p>
          <a:p>
            <a:pPr algn="l">
              <a:lnSpc>
                <a:spcPct val="130000"/>
              </a:lnSpc>
            </a:pPr>
            <a:endParaRPr lang="en-US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Registration ends </a:t>
            </a:r>
          </a:p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tomorrow (Aug 14)!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7F3C651-7BF1-964B-BBEA-823406A6B55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4B6798-8834-864F-86D9-40FCD995C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72789"/>
            <a:ext cx="5029203" cy="681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7CADEEDC-67CC-2D49-B083-12B14DFED913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Get on board!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543CB2-D381-5B4E-9840-3A3A74190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  <p:pic>
        <p:nvPicPr>
          <p:cNvPr id="18" name="Picture 1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5D233EB-F439-7649-B226-1E988329F5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62" y="2819400"/>
            <a:ext cx="5388039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37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381001" y="2971800"/>
            <a:ext cx="11718204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Final drop-in: August 20</a:t>
            </a:r>
          </a:p>
          <a:p>
            <a:pPr marL="457189" indent="-457189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Same Zoom link you used today</a:t>
            </a:r>
            <a:endParaRPr lang="en-US" sz="3600" b="1" u="sng" dirty="0">
              <a:solidFill>
                <a:srgbClr val="0070C0"/>
              </a:solidFill>
              <a:latin typeface="Helvetica 65 Medium"/>
              <a:cs typeface="Aharoni" pitchFamily="2" charset="-79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3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Drop-in Sessions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6CBFA-0557-4BDD-AB16-B9502AB0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1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Drop-in Sessions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1B515-38D2-4DF0-93E8-E1C7DF36CE32}"/>
              </a:ext>
            </a:extLst>
          </p:cNvPr>
          <p:cNvSpPr txBox="1"/>
          <p:nvPr/>
        </p:nvSpPr>
        <p:spPr>
          <a:xfrm>
            <a:off x="1600200" y="2533884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elvetica 65 Medium"/>
              </a:rPr>
              <a:t>So what are your next steps?</a:t>
            </a:r>
          </a:p>
        </p:txBody>
      </p:sp>
    </p:spTree>
    <p:extLst>
      <p:ext uri="{BB962C8B-B14F-4D97-AF65-F5344CB8AC3E}">
        <p14:creationId xmlns:p14="http://schemas.microsoft.com/office/powerpoint/2010/main" val="405571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775602" y="-288212"/>
            <a:ext cx="6416399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2" y="6275705"/>
            <a:ext cx="3147955" cy="146417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345849" y="2133601"/>
            <a:ext cx="10753355" cy="4330607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August 13, 2020</a:t>
            </a:r>
          </a:p>
          <a:p>
            <a:pPr algn="l">
              <a:lnSpc>
                <a:spcPct val="130000"/>
              </a:lnSpc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Aron Goldman			Kevin Martone			Herschel Singer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Mentor, Enrollment Program Director	Technology Program Manager		Analytics Manager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JCamp 180			JCamp 180			JCamp 180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272789"/>
            <a:ext cx="5943600" cy="860811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381000" y="1369872"/>
            <a:ext cx="5943600" cy="763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Enrollment 2021 Drop-in: 		Pulse Survey Results</a:t>
            </a:r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 descr="A person smiling next to a body of water&#10;&#10;Description automatically generated">
            <a:extLst>
              <a:ext uri="{FF2B5EF4-FFF2-40B4-BE49-F238E27FC236}">
                <a16:creationId xmlns:a16="http://schemas.microsoft.com/office/drawing/2014/main" id="{999A5FEB-D4AF-473D-AA3A-6BBC681DC2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5"/>
          <a:stretch/>
        </p:blipFill>
        <p:spPr>
          <a:xfrm>
            <a:off x="5029201" y="2764971"/>
            <a:ext cx="2368337" cy="2221527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C0FEEC7-8253-4E42-A02C-3A6B0AA7E1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743201"/>
            <a:ext cx="1706209" cy="2275955"/>
          </a:xfrm>
          <a:prstGeom prst="rect">
            <a:avLst/>
          </a:prstGeom>
        </p:spPr>
      </p:pic>
      <p:pic>
        <p:nvPicPr>
          <p:cNvPr id="1026" name="Picture 2" descr="Profile photo for Herschel Singer">
            <a:extLst>
              <a:ext uri="{FF2B5EF4-FFF2-40B4-BE49-F238E27FC236}">
                <a16:creationId xmlns:a16="http://schemas.microsoft.com/office/drawing/2014/main" id="{7933D44D-42C9-4B7F-9015-9777950B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387" y="2743201"/>
            <a:ext cx="2221527" cy="22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FC9B49-A047-8B4B-BDBA-4A16B77DE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4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685801" y="2197274"/>
            <a:ext cx="11413404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Welcome, Introductions</a:t>
            </a:r>
          </a:p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Pulse survey results &amp; discussion</a:t>
            </a:r>
          </a:p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Enrollment Program Info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3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Agenda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DFCFF-108D-7741-99E4-E86B1FAEC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2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6865872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B6EAE4D-14CC-7541-87F1-D33F0C87C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1" y="0"/>
            <a:ext cx="7435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063" cy="7094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384DE6-B6E7-4968-AC58-8F8B52294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5" y="1957387"/>
            <a:ext cx="84010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6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685801" y="2438400"/>
            <a:ext cx="11413404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Does this surprise you? Does it confirm what you expected?</a:t>
            </a:r>
          </a:p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Have you opened enrollment for Summer 2021?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3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Discussion #1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886384-9104-A543-8C2B-777E2DE1E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2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3A42A9-3F6A-7C4F-B68C-CD76BD6FE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48" y="0"/>
            <a:ext cx="7054504" cy="65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9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674B85-9C18-DA40-B586-B82E9DBBE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31" y="4763"/>
            <a:ext cx="6910540" cy="65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0A6574-E489-944F-97E6-39A6AA2CA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863"/>
            <a:ext cx="12192000" cy="41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213</Words>
  <Application>Microsoft Office PowerPoint</Application>
  <PresentationFormat>Widescreen</PresentationFormat>
  <Paragraphs>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Helvetica 65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Gold</dc:creator>
  <cp:lastModifiedBy>Herschel Singer</cp:lastModifiedBy>
  <cp:revision>63</cp:revision>
  <dcterms:created xsi:type="dcterms:W3CDTF">2012-10-25T14:17:48Z</dcterms:created>
  <dcterms:modified xsi:type="dcterms:W3CDTF">2020-08-13T17:35:42Z</dcterms:modified>
</cp:coreProperties>
</file>